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5" r:id="rId5"/>
    <p:sldId id="260" r:id="rId6"/>
    <p:sldId id="256" r:id="rId7"/>
    <p:sldId id="261" r:id="rId8"/>
    <p:sldId id="262" r:id="rId9"/>
    <p:sldId id="266" r:id="rId10"/>
    <p:sldId id="263" r:id="rId11"/>
    <p:sldId id="267" r:id="rId12"/>
    <p:sldId id="264" r:id="rId13"/>
    <p:sldId id="269" r:id="rId14"/>
    <p:sldId id="268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A206A"/>
    <a:srgbClr val="FFF1E7"/>
    <a:srgbClr val="FFE6D5"/>
    <a:srgbClr val="FFFFD9"/>
    <a:srgbClr val="FFFFC1"/>
    <a:srgbClr val="000000"/>
    <a:srgbClr val="FDCAFE"/>
    <a:srgbClr val="FFEFFF"/>
    <a:srgbClr val="D2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1638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23710-C770-4A14-8E34-AE28475B900A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656D6B3-3741-45D6-B450-F45136EB1139}">
      <dgm:prSet phldrT="[Text]" custT="1"/>
      <dgm:spPr/>
      <dgm:t>
        <a:bodyPr/>
        <a:lstStyle/>
        <a:p>
          <a:r>
            <a:rPr lang="en-US" sz="3600" b="1" i="0" dirty="0" err="1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Kiến</a:t>
          </a:r>
          <a:r>
            <a:rPr lang="en-US" sz="3600" b="1" i="0" dirty="0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600" b="1" i="0" dirty="0" err="1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thức</a:t>
          </a:r>
          <a:endParaRPr lang="en-US" sz="3600" b="1" i="0" dirty="0"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gm:t>
    </dgm:pt>
    <dgm:pt modelId="{242A6A2C-5420-4FC9-A301-237C1DFCE9B7}" type="parTrans" cxnId="{61FC08AA-4D9C-4699-AA8B-DD06FBFF85D1}">
      <dgm:prSet/>
      <dgm:spPr/>
      <dgm:t>
        <a:bodyPr/>
        <a:lstStyle/>
        <a:p>
          <a:endParaRPr lang="en-US" sz="2800" b="1" i="0"/>
        </a:p>
      </dgm:t>
    </dgm:pt>
    <dgm:pt modelId="{1B30EFA7-F655-48BA-A2CF-D429414615F7}" type="sibTrans" cxnId="{61FC08AA-4D9C-4699-AA8B-DD06FBFF85D1}">
      <dgm:prSet/>
      <dgm:spPr/>
      <dgm:t>
        <a:bodyPr/>
        <a:lstStyle/>
        <a:p>
          <a:endParaRPr lang="en-US" sz="2800" b="1" i="0"/>
        </a:p>
      </dgm:t>
    </dgm:pt>
    <dgm:pt modelId="{F9540468-F4CE-4A78-9111-156DCA944007}">
      <dgm:prSet phldrT="[Text]" custT="1"/>
      <dgm:spPr>
        <a:solidFill>
          <a:srgbClr val="EFFCA2"/>
        </a:solidFill>
      </dgm:spPr>
      <dgm:t>
        <a:bodyPr/>
        <a:lstStyle/>
        <a:p>
          <a:pPr algn="just"/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Biết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: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Định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nghĩa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,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đơn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vị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cấu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tạo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,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các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kiểu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cấu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tạo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.</a:t>
          </a:r>
          <a:endParaRPr lang="en-US" sz="3200" b="0" i="0" dirty="0">
            <a:solidFill>
              <a:srgbClr val="000099"/>
            </a:solidFill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gm:t>
    </dgm:pt>
    <dgm:pt modelId="{ABCE8DCA-2EB8-4B18-813D-4879DE2ED366}" type="parTrans" cxnId="{A1A5BD85-CBC0-4527-A099-36D3DD8FD824}">
      <dgm:prSet/>
      <dgm:spPr/>
      <dgm:t>
        <a:bodyPr/>
        <a:lstStyle/>
        <a:p>
          <a:endParaRPr lang="en-US" sz="2800" b="1" i="0"/>
        </a:p>
      </dgm:t>
    </dgm:pt>
    <dgm:pt modelId="{CC816507-5EB5-404A-8526-6F2027B5A0BF}" type="sibTrans" cxnId="{A1A5BD85-CBC0-4527-A099-36D3DD8FD824}">
      <dgm:prSet/>
      <dgm:spPr/>
      <dgm:t>
        <a:bodyPr/>
        <a:lstStyle/>
        <a:p>
          <a:endParaRPr lang="en-US" sz="2800" b="1" i="0"/>
        </a:p>
      </dgm:t>
    </dgm:pt>
    <dgm:pt modelId="{784ED85C-E33E-41FE-B901-4DD3BA8406CF}">
      <dgm:prSet phldrT="[Text]" custT="1"/>
      <dgm:spPr/>
      <dgm:t>
        <a:bodyPr/>
        <a:lstStyle/>
        <a:p>
          <a:r>
            <a:rPr lang="en-US" sz="3600" b="1" i="0" dirty="0" err="1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Kĩ</a:t>
          </a:r>
          <a:r>
            <a:rPr lang="en-US" sz="3600" b="1" i="0" dirty="0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600" b="1" i="0" dirty="0" err="1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năng</a:t>
          </a:r>
          <a:endParaRPr lang="en-US" sz="3600" b="1" i="0" dirty="0"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gm:t>
    </dgm:pt>
    <dgm:pt modelId="{FC026FE5-168D-49AA-AFDB-06295EF1A749}" type="parTrans" cxnId="{6754A87C-8EE0-4AA3-A126-71761D72C5DB}">
      <dgm:prSet/>
      <dgm:spPr/>
      <dgm:t>
        <a:bodyPr/>
        <a:lstStyle/>
        <a:p>
          <a:endParaRPr lang="en-US" sz="2800" b="1" i="0"/>
        </a:p>
      </dgm:t>
    </dgm:pt>
    <dgm:pt modelId="{08EBB0F5-2340-4DDF-AD50-C854E56A62FB}" type="sibTrans" cxnId="{6754A87C-8EE0-4AA3-A126-71761D72C5DB}">
      <dgm:prSet/>
      <dgm:spPr/>
      <dgm:t>
        <a:bodyPr/>
        <a:lstStyle/>
        <a:p>
          <a:endParaRPr lang="en-US" sz="2800" b="1" i="0"/>
        </a:p>
      </dgm:t>
    </dgm:pt>
    <dgm:pt modelId="{36CA771A-FCC0-4FB8-B811-C2072F122F17}">
      <dgm:prSet phldrT="[Text]" custT="1"/>
      <dgm:spPr>
        <a:solidFill>
          <a:srgbClr val="ABFFAB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-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Phân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biệt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được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tiếng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và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.</a:t>
          </a:r>
        </a:p>
        <a:p>
          <a:pPr algn="l">
            <a:lnSpc>
              <a:spcPct val="100000"/>
            </a:lnSpc>
          </a:pP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-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Phân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loại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theo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cấu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tạo</a:t>
          </a:r>
          <a:r>
            <a:rPr lang="en-US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.</a:t>
          </a:r>
        </a:p>
        <a:p>
          <a:pPr algn="l">
            <a:lnSpc>
              <a:spcPct val="100000"/>
            </a:lnSpc>
          </a:pPr>
          <a:r>
            <a:rPr lang="vi-VN" sz="3200" b="0" i="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- Kỹ năng làm việc nhóm.</a:t>
          </a:r>
          <a:endParaRPr lang="en-US" sz="3200" b="0" i="0" dirty="0">
            <a:solidFill>
              <a:srgbClr val="000099"/>
            </a:solidFill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gm:t>
    </dgm:pt>
    <dgm:pt modelId="{659D2344-7034-46DC-83CE-BC300184A899}" type="parTrans" cxnId="{9485AAB8-D03E-4D45-9E24-6DD8AABAA339}">
      <dgm:prSet/>
      <dgm:spPr/>
      <dgm:t>
        <a:bodyPr/>
        <a:lstStyle/>
        <a:p>
          <a:endParaRPr lang="en-US" sz="2800" b="1" i="0"/>
        </a:p>
      </dgm:t>
    </dgm:pt>
    <dgm:pt modelId="{974A8352-6BDF-4371-B0FF-2345739E36C5}" type="sibTrans" cxnId="{9485AAB8-D03E-4D45-9E24-6DD8AABAA339}">
      <dgm:prSet/>
      <dgm:spPr/>
      <dgm:t>
        <a:bodyPr/>
        <a:lstStyle/>
        <a:p>
          <a:endParaRPr lang="en-US" sz="2800" b="1" i="0"/>
        </a:p>
      </dgm:t>
    </dgm:pt>
    <dgm:pt modelId="{F45625C2-89D4-47B0-8E9B-C79AFF13D6CC}" type="pres">
      <dgm:prSet presAssocID="{02423710-C770-4A14-8E34-AE28475B900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D3DD0-63F3-4139-B81E-986A33D0ED15}" type="pres">
      <dgm:prSet presAssocID="{B656D6B3-3741-45D6-B450-F45136EB1139}" presName="compNode" presStyleCnt="0"/>
      <dgm:spPr/>
      <dgm:t>
        <a:bodyPr/>
        <a:lstStyle/>
        <a:p>
          <a:endParaRPr lang="en-US"/>
        </a:p>
      </dgm:t>
    </dgm:pt>
    <dgm:pt modelId="{DCD0CED6-7F11-4BE7-B0E5-AA9A21EE0C8A}" type="pres">
      <dgm:prSet presAssocID="{B656D6B3-3741-45D6-B450-F45136EB1139}" presName="aNode" presStyleLbl="bgShp" presStyleIdx="0" presStyleCnt="2"/>
      <dgm:spPr/>
      <dgm:t>
        <a:bodyPr/>
        <a:lstStyle/>
        <a:p>
          <a:endParaRPr lang="en-US"/>
        </a:p>
      </dgm:t>
    </dgm:pt>
    <dgm:pt modelId="{DBFEEA53-8D04-4201-AE31-8EE8A4F98956}" type="pres">
      <dgm:prSet presAssocID="{B656D6B3-3741-45D6-B450-F45136EB1139}" presName="textNode" presStyleLbl="bgShp" presStyleIdx="0" presStyleCnt="2"/>
      <dgm:spPr/>
      <dgm:t>
        <a:bodyPr/>
        <a:lstStyle/>
        <a:p>
          <a:endParaRPr lang="en-US"/>
        </a:p>
      </dgm:t>
    </dgm:pt>
    <dgm:pt modelId="{2FB7E1D3-9C1A-4D46-94D3-A5E0081CE5B3}" type="pres">
      <dgm:prSet presAssocID="{B656D6B3-3741-45D6-B450-F45136EB1139}" presName="compChildNode" presStyleCnt="0"/>
      <dgm:spPr/>
      <dgm:t>
        <a:bodyPr/>
        <a:lstStyle/>
        <a:p>
          <a:endParaRPr lang="en-US"/>
        </a:p>
      </dgm:t>
    </dgm:pt>
    <dgm:pt modelId="{7224CC43-5DF1-4BBE-8D60-76BDA4878577}" type="pres">
      <dgm:prSet presAssocID="{B656D6B3-3741-45D6-B450-F45136EB1139}" presName="theInnerList" presStyleCnt="0"/>
      <dgm:spPr/>
      <dgm:t>
        <a:bodyPr/>
        <a:lstStyle/>
        <a:p>
          <a:endParaRPr lang="en-US"/>
        </a:p>
      </dgm:t>
    </dgm:pt>
    <dgm:pt modelId="{CC538F3A-F3F5-4DA7-B307-DEA18E1142C8}" type="pres">
      <dgm:prSet presAssocID="{F9540468-F4CE-4A78-9111-156DCA944007}" presName="childNode" presStyleLbl="node1" presStyleIdx="0" presStyleCnt="2" custScaleX="115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F1633-5C20-4C44-8F0A-F9CA4CCA2C93}" type="pres">
      <dgm:prSet presAssocID="{B656D6B3-3741-45D6-B450-F45136EB1139}" presName="aSpace" presStyleCnt="0"/>
      <dgm:spPr/>
      <dgm:t>
        <a:bodyPr/>
        <a:lstStyle/>
        <a:p>
          <a:endParaRPr lang="en-US"/>
        </a:p>
      </dgm:t>
    </dgm:pt>
    <dgm:pt modelId="{50F21BF8-5980-414C-A810-A7075DF8B361}" type="pres">
      <dgm:prSet presAssocID="{784ED85C-E33E-41FE-B901-4DD3BA8406CF}" presName="compNode" presStyleCnt="0"/>
      <dgm:spPr/>
      <dgm:t>
        <a:bodyPr/>
        <a:lstStyle/>
        <a:p>
          <a:endParaRPr lang="en-US"/>
        </a:p>
      </dgm:t>
    </dgm:pt>
    <dgm:pt modelId="{99B26B8F-9DC1-443A-B48B-96A7ABEF518A}" type="pres">
      <dgm:prSet presAssocID="{784ED85C-E33E-41FE-B901-4DD3BA8406CF}" presName="aNode" presStyleLbl="bgShp" presStyleIdx="1" presStyleCnt="2" custScaleX="138259"/>
      <dgm:spPr/>
      <dgm:t>
        <a:bodyPr/>
        <a:lstStyle/>
        <a:p>
          <a:endParaRPr lang="en-US"/>
        </a:p>
      </dgm:t>
    </dgm:pt>
    <dgm:pt modelId="{3953098C-D026-42F7-AED5-F33B2F5854DA}" type="pres">
      <dgm:prSet presAssocID="{784ED85C-E33E-41FE-B901-4DD3BA8406CF}" presName="textNode" presStyleLbl="bgShp" presStyleIdx="1" presStyleCnt="2"/>
      <dgm:spPr/>
      <dgm:t>
        <a:bodyPr/>
        <a:lstStyle/>
        <a:p>
          <a:endParaRPr lang="en-US"/>
        </a:p>
      </dgm:t>
    </dgm:pt>
    <dgm:pt modelId="{6A0B8904-496D-4CA8-BED7-83A7170C4298}" type="pres">
      <dgm:prSet presAssocID="{784ED85C-E33E-41FE-B901-4DD3BA8406CF}" presName="compChildNode" presStyleCnt="0"/>
      <dgm:spPr/>
      <dgm:t>
        <a:bodyPr/>
        <a:lstStyle/>
        <a:p>
          <a:endParaRPr lang="en-US"/>
        </a:p>
      </dgm:t>
    </dgm:pt>
    <dgm:pt modelId="{F148A20E-8AD5-4158-92A7-FFB87B627814}" type="pres">
      <dgm:prSet presAssocID="{784ED85C-E33E-41FE-B901-4DD3BA8406CF}" presName="theInnerList" presStyleCnt="0"/>
      <dgm:spPr/>
      <dgm:t>
        <a:bodyPr/>
        <a:lstStyle/>
        <a:p>
          <a:endParaRPr lang="en-US"/>
        </a:p>
      </dgm:t>
    </dgm:pt>
    <dgm:pt modelId="{F6A4F054-57CD-491A-A25D-2218424148A2}" type="pres">
      <dgm:prSet presAssocID="{36CA771A-FCC0-4FB8-B811-C2072F122F17}" presName="childNode" presStyleLbl="node1" presStyleIdx="1" presStyleCnt="2" custScaleX="15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42507-61E2-4622-A303-12C66211D386}" type="presOf" srcId="{784ED85C-E33E-41FE-B901-4DD3BA8406CF}" destId="{99B26B8F-9DC1-443A-B48B-96A7ABEF518A}" srcOrd="0" destOrd="0" presId="urn:microsoft.com/office/officeart/2005/8/layout/lProcess2"/>
    <dgm:cxn modelId="{9485AAB8-D03E-4D45-9E24-6DD8AABAA339}" srcId="{784ED85C-E33E-41FE-B901-4DD3BA8406CF}" destId="{36CA771A-FCC0-4FB8-B811-C2072F122F17}" srcOrd="0" destOrd="0" parTransId="{659D2344-7034-46DC-83CE-BC300184A899}" sibTransId="{974A8352-6BDF-4371-B0FF-2345739E36C5}"/>
    <dgm:cxn modelId="{CCC95FD5-6AA9-47AB-BD40-604099A7195A}" type="presOf" srcId="{F9540468-F4CE-4A78-9111-156DCA944007}" destId="{CC538F3A-F3F5-4DA7-B307-DEA18E1142C8}" srcOrd="0" destOrd="0" presId="urn:microsoft.com/office/officeart/2005/8/layout/lProcess2"/>
    <dgm:cxn modelId="{E35FFD3F-E43C-4C49-92DD-17A1BB052D9A}" type="presOf" srcId="{B656D6B3-3741-45D6-B450-F45136EB1139}" destId="{DCD0CED6-7F11-4BE7-B0E5-AA9A21EE0C8A}" srcOrd="0" destOrd="0" presId="urn:microsoft.com/office/officeart/2005/8/layout/lProcess2"/>
    <dgm:cxn modelId="{D2249706-D0E2-4357-8B6E-0871024DC3B4}" type="presOf" srcId="{784ED85C-E33E-41FE-B901-4DD3BA8406CF}" destId="{3953098C-D026-42F7-AED5-F33B2F5854DA}" srcOrd="1" destOrd="0" presId="urn:microsoft.com/office/officeart/2005/8/layout/lProcess2"/>
    <dgm:cxn modelId="{D11B5D0A-9D24-4FB5-8622-00B696708D4D}" type="presOf" srcId="{B656D6B3-3741-45D6-B450-F45136EB1139}" destId="{DBFEEA53-8D04-4201-AE31-8EE8A4F98956}" srcOrd="1" destOrd="0" presId="urn:microsoft.com/office/officeart/2005/8/layout/lProcess2"/>
    <dgm:cxn modelId="{CA6B76F4-4D77-4748-945C-B1FFC0AADCF4}" type="presOf" srcId="{02423710-C770-4A14-8E34-AE28475B900A}" destId="{F45625C2-89D4-47B0-8E9B-C79AFF13D6CC}" srcOrd="0" destOrd="0" presId="urn:microsoft.com/office/officeart/2005/8/layout/lProcess2"/>
    <dgm:cxn modelId="{A1A5BD85-CBC0-4527-A099-36D3DD8FD824}" srcId="{B656D6B3-3741-45D6-B450-F45136EB1139}" destId="{F9540468-F4CE-4A78-9111-156DCA944007}" srcOrd="0" destOrd="0" parTransId="{ABCE8DCA-2EB8-4B18-813D-4879DE2ED366}" sibTransId="{CC816507-5EB5-404A-8526-6F2027B5A0BF}"/>
    <dgm:cxn modelId="{6754A87C-8EE0-4AA3-A126-71761D72C5DB}" srcId="{02423710-C770-4A14-8E34-AE28475B900A}" destId="{784ED85C-E33E-41FE-B901-4DD3BA8406CF}" srcOrd="1" destOrd="0" parTransId="{FC026FE5-168D-49AA-AFDB-06295EF1A749}" sibTransId="{08EBB0F5-2340-4DDF-AD50-C854E56A62FB}"/>
    <dgm:cxn modelId="{059B19BE-9333-40D5-BAF1-61FBFB029493}" type="presOf" srcId="{36CA771A-FCC0-4FB8-B811-C2072F122F17}" destId="{F6A4F054-57CD-491A-A25D-2218424148A2}" srcOrd="0" destOrd="0" presId="urn:microsoft.com/office/officeart/2005/8/layout/lProcess2"/>
    <dgm:cxn modelId="{61FC08AA-4D9C-4699-AA8B-DD06FBFF85D1}" srcId="{02423710-C770-4A14-8E34-AE28475B900A}" destId="{B656D6B3-3741-45D6-B450-F45136EB1139}" srcOrd="0" destOrd="0" parTransId="{242A6A2C-5420-4FC9-A301-237C1DFCE9B7}" sibTransId="{1B30EFA7-F655-48BA-A2CF-D429414615F7}"/>
    <dgm:cxn modelId="{33F5DF1A-A82E-409D-8444-76D565DAC0AB}" type="presParOf" srcId="{F45625C2-89D4-47B0-8E9B-C79AFF13D6CC}" destId="{864D3DD0-63F3-4139-B81E-986A33D0ED15}" srcOrd="0" destOrd="0" presId="urn:microsoft.com/office/officeart/2005/8/layout/lProcess2"/>
    <dgm:cxn modelId="{1178C5B1-1DF5-4E6C-B0DA-BA818A5E2228}" type="presParOf" srcId="{864D3DD0-63F3-4139-B81E-986A33D0ED15}" destId="{DCD0CED6-7F11-4BE7-B0E5-AA9A21EE0C8A}" srcOrd="0" destOrd="0" presId="urn:microsoft.com/office/officeart/2005/8/layout/lProcess2"/>
    <dgm:cxn modelId="{C37A7827-05EC-49E4-9DE9-64EAC42D6789}" type="presParOf" srcId="{864D3DD0-63F3-4139-B81E-986A33D0ED15}" destId="{DBFEEA53-8D04-4201-AE31-8EE8A4F98956}" srcOrd="1" destOrd="0" presId="urn:microsoft.com/office/officeart/2005/8/layout/lProcess2"/>
    <dgm:cxn modelId="{7ACE36F2-316D-4E75-980B-EABB88D54E0B}" type="presParOf" srcId="{864D3DD0-63F3-4139-B81E-986A33D0ED15}" destId="{2FB7E1D3-9C1A-4D46-94D3-A5E0081CE5B3}" srcOrd="2" destOrd="0" presId="urn:microsoft.com/office/officeart/2005/8/layout/lProcess2"/>
    <dgm:cxn modelId="{AA711BF7-695F-48AD-B387-E8E189C9B282}" type="presParOf" srcId="{2FB7E1D3-9C1A-4D46-94D3-A5E0081CE5B3}" destId="{7224CC43-5DF1-4BBE-8D60-76BDA4878577}" srcOrd="0" destOrd="0" presId="urn:microsoft.com/office/officeart/2005/8/layout/lProcess2"/>
    <dgm:cxn modelId="{4AEB336E-E7F7-4AB4-9588-2C2F010998FE}" type="presParOf" srcId="{7224CC43-5DF1-4BBE-8D60-76BDA4878577}" destId="{CC538F3A-F3F5-4DA7-B307-DEA18E1142C8}" srcOrd="0" destOrd="0" presId="urn:microsoft.com/office/officeart/2005/8/layout/lProcess2"/>
    <dgm:cxn modelId="{F2669718-8ECD-42EF-8C2F-C0B547799A3C}" type="presParOf" srcId="{F45625C2-89D4-47B0-8E9B-C79AFF13D6CC}" destId="{EBCF1633-5C20-4C44-8F0A-F9CA4CCA2C93}" srcOrd="1" destOrd="0" presId="urn:microsoft.com/office/officeart/2005/8/layout/lProcess2"/>
    <dgm:cxn modelId="{9F701E84-10C6-49EB-89AD-1CF7A4BC8BDE}" type="presParOf" srcId="{F45625C2-89D4-47B0-8E9B-C79AFF13D6CC}" destId="{50F21BF8-5980-414C-A810-A7075DF8B361}" srcOrd="2" destOrd="0" presId="urn:microsoft.com/office/officeart/2005/8/layout/lProcess2"/>
    <dgm:cxn modelId="{AD1138E0-0E26-4F6F-8EA9-7A7A4D005560}" type="presParOf" srcId="{50F21BF8-5980-414C-A810-A7075DF8B361}" destId="{99B26B8F-9DC1-443A-B48B-96A7ABEF518A}" srcOrd="0" destOrd="0" presId="urn:microsoft.com/office/officeart/2005/8/layout/lProcess2"/>
    <dgm:cxn modelId="{E9A93025-227C-4D69-907F-5F62AE589B85}" type="presParOf" srcId="{50F21BF8-5980-414C-A810-A7075DF8B361}" destId="{3953098C-D026-42F7-AED5-F33B2F5854DA}" srcOrd="1" destOrd="0" presId="urn:microsoft.com/office/officeart/2005/8/layout/lProcess2"/>
    <dgm:cxn modelId="{B9E5CB78-640C-48FD-9B67-461F24378C63}" type="presParOf" srcId="{50F21BF8-5980-414C-A810-A7075DF8B361}" destId="{6A0B8904-496D-4CA8-BED7-83A7170C4298}" srcOrd="2" destOrd="0" presId="urn:microsoft.com/office/officeart/2005/8/layout/lProcess2"/>
    <dgm:cxn modelId="{7ABDA00E-B19A-4E94-A943-BCD4ED197447}" type="presParOf" srcId="{6A0B8904-496D-4CA8-BED7-83A7170C4298}" destId="{F148A20E-8AD5-4158-92A7-FFB87B627814}" srcOrd="0" destOrd="0" presId="urn:microsoft.com/office/officeart/2005/8/layout/lProcess2"/>
    <dgm:cxn modelId="{39052C8E-CEF7-4CB1-9953-A4C871821E3F}" type="presParOf" srcId="{F148A20E-8AD5-4158-92A7-FFB87B627814}" destId="{F6A4F054-57CD-491A-A25D-2218424148A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F9256-9A18-4008-B287-B23E43A6FC3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1AA8BF5-5D9F-4AA8-B4B2-1885C287F3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Tõ tiÕng ViÖt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endParaRPr>
        </a:p>
      </dgm:t>
    </dgm:pt>
    <dgm:pt modelId="{A24968E1-7A80-4737-A9D0-AD1A11F5289C}" type="parTrans" cxnId="{ABC69159-6B19-4711-B597-FD0493495B0A}">
      <dgm:prSet/>
      <dgm:spPr/>
    </dgm:pt>
    <dgm:pt modelId="{B07571BB-A678-4F5E-AA44-6FF7EA505A2D}" type="sibTrans" cxnId="{ABC69159-6B19-4711-B597-FD0493495B0A}">
      <dgm:prSet/>
      <dgm:spPr/>
    </dgm:pt>
    <dgm:pt modelId="{155AEFB2-7741-4714-A153-92E2F9946A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Tõ ®¬n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(Tõ mét tiÕng)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endParaRPr>
        </a:p>
      </dgm:t>
    </dgm:pt>
    <dgm:pt modelId="{1FAD8428-E1FB-402A-86F7-EE9346C11E66}" type="parTrans" cxnId="{2A98B790-70CF-4939-99C4-8D9C09478E61}">
      <dgm:prSet/>
      <dgm:spPr/>
    </dgm:pt>
    <dgm:pt modelId="{4C9B7C4A-7A26-4DA2-80EA-3BC0EC8B80B2}" type="sibTrans" cxnId="{2A98B790-70CF-4939-99C4-8D9C09478E61}">
      <dgm:prSet/>
      <dgm:spPr/>
    </dgm:pt>
    <dgm:pt modelId="{BFFF1C36-CEFE-458C-8D1A-377FA45A38F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Tõ phøc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(tõ nhiÒu tiÕng)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endParaRPr>
        </a:p>
      </dgm:t>
    </dgm:pt>
    <dgm:pt modelId="{73B6A720-AF75-4C9B-AEE9-4C4C1E101674}" type="parTrans" cxnId="{E8E45205-4E08-4AFB-96E9-790B324164B7}">
      <dgm:prSet/>
      <dgm:spPr/>
    </dgm:pt>
    <dgm:pt modelId="{165A8D25-F650-44FC-B773-1DE839E89B67}" type="sibTrans" cxnId="{E8E45205-4E08-4AFB-96E9-790B324164B7}">
      <dgm:prSet/>
      <dgm:spPr/>
    </dgm:pt>
    <dgm:pt modelId="{C3AD637A-847A-4FD6-979A-3BE9E7DEBF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Tõ ghÐp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(ghÐp nghÜa)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endParaRPr>
        </a:p>
      </dgm:t>
    </dgm:pt>
    <dgm:pt modelId="{F3458657-9E81-4712-BF76-74BF54C66722}" type="parTrans" cxnId="{6970A6F4-CE00-4548-904E-1C0A0DA0289D}">
      <dgm:prSet/>
      <dgm:spPr/>
    </dgm:pt>
    <dgm:pt modelId="{2BEC6E53-DB06-4126-8DED-D0C189E986E9}" type="sibTrans" cxnId="{6970A6F4-CE00-4548-904E-1C0A0DA0289D}">
      <dgm:prSet/>
      <dgm:spPr/>
    </dgm:pt>
    <dgm:pt modelId="{D55EEB75-42A1-4DA7-A174-8A4D77922D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Tõ l¸y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itchFamily="34" charset="0"/>
            </a:rPr>
            <a:t>(l¸y ©m)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endParaRPr>
        </a:p>
      </dgm:t>
    </dgm:pt>
    <dgm:pt modelId="{D09049B7-57EE-4284-BE8F-C064F4B8932E}" type="parTrans" cxnId="{9FDC2D4C-D2F1-4A95-B939-F71E5C2653CD}">
      <dgm:prSet/>
      <dgm:spPr/>
    </dgm:pt>
    <dgm:pt modelId="{05DE94BF-C916-456B-B564-BFBAB1EDAF45}" type="sibTrans" cxnId="{9FDC2D4C-D2F1-4A95-B939-F71E5C2653CD}">
      <dgm:prSet/>
      <dgm:spPr/>
    </dgm:pt>
    <dgm:pt modelId="{8AC80904-0DD5-4E27-B940-A1D573557FE7}" type="pres">
      <dgm:prSet presAssocID="{E9DF9256-9A18-4008-B287-B23E43A6FC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5F01911-750A-45FD-A8A0-B8F99B31AEE7}" type="pres">
      <dgm:prSet presAssocID="{21AA8BF5-5D9F-4AA8-B4B2-1885C287F3A6}" presName="hierRoot1" presStyleCnt="0">
        <dgm:presLayoutVars>
          <dgm:hierBranch/>
        </dgm:presLayoutVars>
      </dgm:prSet>
      <dgm:spPr/>
    </dgm:pt>
    <dgm:pt modelId="{D1A62E5F-CB4A-41E5-B51D-525929DC3198}" type="pres">
      <dgm:prSet presAssocID="{21AA8BF5-5D9F-4AA8-B4B2-1885C287F3A6}" presName="rootComposite1" presStyleCnt="0"/>
      <dgm:spPr/>
    </dgm:pt>
    <dgm:pt modelId="{3A9E3D6D-4ABA-4F3D-BE6F-A1A59EFA25A6}" type="pres">
      <dgm:prSet presAssocID="{21AA8BF5-5D9F-4AA8-B4B2-1885C287F3A6}" presName="rootText1" presStyleLbl="node0" presStyleIdx="0" presStyleCnt="1">
        <dgm:presLayoutVars>
          <dgm:chPref val="3"/>
        </dgm:presLayoutVars>
      </dgm:prSet>
      <dgm:spPr/>
    </dgm:pt>
    <dgm:pt modelId="{82EDF9B5-FE0A-4DE5-A231-C10F7EA2E209}" type="pres">
      <dgm:prSet presAssocID="{21AA8BF5-5D9F-4AA8-B4B2-1885C287F3A6}" presName="rootConnector1" presStyleLbl="node1" presStyleIdx="0" presStyleCnt="0"/>
      <dgm:spPr/>
    </dgm:pt>
    <dgm:pt modelId="{C5054C6D-1A17-4962-A4D0-995CB7228BE7}" type="pres">
      <dgm:prSet presAssocID="{21AA8BF5-5D9F-4AA8-B4B2-1885C287F3A6}" presName="hierChild2" presStyleCnt="0"/>
      <dgm:spPr/>
    </dgm:pt>
    <dgm:pt modelId="{30DDE82F-61E7-4BDA-B489-2BDF41B860FB}" type="pres">
      <dgm:prSet presAssocID="{1FAD8428-E1FB-402A-86F7-EE9346C11E66}" presName="Name35" presStyleLbl="parChTrans1D2" presStyleIdx="0" presStyleCnt="2"/>
      <dgm:spPr/>
    </dgm:pt>
    <dgm:pt modelId="{B8AC47C0-5A74-4634-BF9C-EE4D30CDEBAD}" type="pres">
      <dgm:prSet presAssocID="{155AEFB2-7741-4714-A153-92E2F9946AE9}" presName="hierRoot2" presStyleCnt="0">
        <dgm:presLayoutVars>
          <dgm:hierBranch/>
        </dgm:presLayoutVars>
      </dgm:prSet>
      <dgm:spPr/>
    </dgm:pt>
    <dgm:pt modelId="{342AC91A-6F82-4A49-9FBC-20378725B11A}" type="pres">
      <dgm:prSet presAssocID="{155AEFB2-7741-4714-A153-92E2F9946AE9}" presName="rootComposite" presStyleCnt="0"/>
      <dgm:spPr/>
    </dgm:pt>
    <dgm:pt modelId="{7151595E-AF66-4BA1-B04C-286D09BB2E0C}" type="pres">
      <dgm:prSet presAssocID="{155AEFB2-7741-4714-A153-92E2F9946AE9}" presName="rootText" presStyleLbl="node2" presStyleIdx="0" presStyleCnt="2">
        <dgm:presLayoutVars>
          <dgm:chPref val="3"/>
        </dgm:presLayoutVars>
      </dgm:prSet>
      <dgm:spPr/>
    </dgm:pt>
    <dgm:pt modelId="{5E3CF2DE-B34B-4D40-A00C-5D14922C1D86}" type="pres">
      <dgm:prSet presAssocID="{155AEFB2-7741-4714-A153-92E2F9946AE9}" presName="rootConnector" presStyleLbl="node2" presStyleIdx="0" presStyleCnt="2"/>
      <dgm:spPr/>
    </dgm:pt>
    <dgm:pt modelId="{85AECB89-9384-4620-BD95-28F926F74698}" type="pres">
      <dgm:prSet presAssocID="{155AEFB2-7741-4714-A153-92E2F9946AE9}" presName="hierChild4" presStyleCnt="0"/>
      <dgm:spPr/>
    </dgm:pt>
    <dgm:pt modelId="{05C19315-4D08-4A6E-B449-00F45D957944}" type="pres">
      <dgm:prSet presAssocID="{155AEFB2-7741-4714-A153-92E2F9946AE9}" presName="hierChild5" presStyleCnt="0"/>
      <dgm:spPr/>
    </dgm:pt>
    <dgm:pt modelId="{660A7106-F651-4B8C-B161-1E92477F1B41}" type="pres">
      <dgm:prSet presAssocID="{73B6A720-AF75-4C9B-AEE9-4C4C1E101674}" presName="Name35" presStyleLbl="parChTrans1D2" presStyleIdx="1" presStyleCnt="2"/>
      <dgm:spPr/>
    </dgm:pt>
    <dgm:pt modelId="{1E6FE8AD-D0D2-4876-8481-D22BD8612054}" type="pres">
      <dgm:prSet presAssocID="{BFFF1C36-CEFE-458C-8D1A-377FA45A38FA}" presName="hierRoot2" presStyleCnt="0">
        <dgm:presLayoutVars>
          <dgm:hierBranch/>
        </dgm:presLayoutVars>
      </dgm:prSet>
      <dgm:spPr/>
    </dgm:pt>
    <dgm:pt modelId="{DE2470D3-150E-4761-9A9A-F96C3B20D8D9}" type="pres">
      <dgm:prSet presAssocID="{BFFF1C36-CEFE-458C-8D1A-377FA45A38FA}" presName="rootComposite" presStyleCnt="0"/>
      <dgm:spPr/>
    </dgm:pt>
    <dgm:pt modelId="{A3A60556-AC84-48B5-BA3C-CE03B3E3F2B3}" type="pres">
      <dgm:prSet presAssocID="{BFFF1C36-CEFE-458C-8D1A-377FA45A38FA}" presName="rootText" presStyleLbl="node2" presStyleIdx="1" presStyleCnt="2">
        <dgm:presLayoutVars>
          <dgm:chPref val="3"/>
        </dgm:presLayoutVars>
      </dgm:prSet>
      <dgm:spPr/>
    </dgm:pt>
    <dgm:pt modelId="{9E25116F-859B-4382-8865-F93C93C31243}" type="pres">
      <dgm:prSet presAssocID="{BFFF1C36-CEFE-458C-8D1A-377FA45A38FA}" presName="rootConnector" presStyleLbl="node2" presStyleIdx="1" presStyleCnt="2"/>
      <dgm:spPr/>
    </dgm:pt>
    <dgm:pt modelId="{D4BBDCDD-3057-4D6D-B7A2-D87D70CD058A}" type="pres">
      <dgm:prSet presAssocID="{BFFF1C36-CEFE-458C-8D1A-377FA45A38FA}" presName="hierChild4" presStyleCnt="0"/>
      <dgm:spPr/>
    </dgm:pt>
    <dgm:pt modelId="{8C8DB9DD-4CE4-4020-BEF6-1FE6C94A47C1}" type="pres">
      <dgm:prSet presAssocID="{F3458657-9E81-4712-BF76-74BF54C66722}" presName="Name35" presStyleLbl="parChTrans1D3" presStyleIdx="0" presStyleCnt="2"/>
      <dgm:spPr/>
    </dgm:pt>
    <dgm:pt modelId="{279A49D2-F73B-497F-9F47-6719CACC7566}" type="pres">
      <dgm:prSet presAssocID="{C3AD637A-847A-4FD6-979A-3BE9E7DEBF1B}" presName="hierRoot2" presStyleCnt="0">
        <dgm:presLayoutVars>
          <dgm:hierBranch val="r"/>
        </dgm:presLayoutVars>
      </dgm:prSet>
      <dgm:spPr/>
    </dgm:pt>
    <dgm:pt modelId="{C8BC9B4F-89F6-4F00-B90F-5A8B4A70A8AB}" type="pres">
      <dgm:prSet presAssocID="{C3AD637A-847A-4FD6-979A-3BE9E7DEBF1B}" presName="rootComposite" presStyleCnt="0"/>
      <dgm:spPr/>
    </dgm:pt>
    <dgm:pt modelId="{0813C694-2F91-4A53-940E-BF0620D4CD5B}" type="pres">
      <dgm:prSet presAssocID="{C3AD637A-847A-4FD6-979A-3BE9E7DEBF1B}" presName="rootText" presStyleLbl="node3" presStyleIdx="0" presStyleCnt="2">
        <dgm:presLayoutVars>
          <dgm:chPref val="3"/>
        </dgm:presLayoutVars>
      </dgm:prSet>
      <dgm:spPr/>
    </dgm:pt>
    <dgm:pt modelId="{7053B218-CF46-4844-BC1E-D4BE6182F65F}" type="pres">
      <dgm:prSet presAssocID="{C3AD637A-847A-4FD6-979A-3BE9E7DEBF1B}" presName="rootConnector" presStyleLbl="node3" presStyleIdx="0" presStyleCnt="2"/>
      <dgm:spPr/>
    </dgm:pt>
    <dgm:pt modelId="{C68A887F-F275-4D4C-9A5D-EB51DD72B1CC}" type="pres">
      <dgm:prSet presAssocID="{C3AD637A-847A-4FD6-979A-3BE9E7DEBF1B}" presName="hierChild4" presStyleCnt="0"/>
      <dgm:spPr/>
    </dgm:pt>
    <dgm:pt modelId="{FD1CA1C2-70FB-488A-ACA1-C9DE073AFAC3}" type="pres">
      <dgm:prSet presAssocID="{C3AD637A-847A-4FD6-979A-3BE9E7DEBF1B}" presName="hierChild5" presStyleCnt="0"/>
      <dgm:spPr/>
    </dgm:pt>
    <dgm:pt modelId="{3D831DE8-81CA-4005-8461-1848D0E1E7A8}" type="pres">
      <dgm:prSet presAssocID="{D09049B7-57EE-4284-BE8F-C064F4B8932E}" presName="Name35" presStyleLbl="parChTrans1D3" presStyleIdx="1" presStyleCnt="2"/>
      <dgm:spPr/>
    </dgm:pt>
    <dgm:pt modelId="{FB4B2E1D-9BC9-410F-9A68-77C6D85BD839}" type="pres">
      <dgm:prSet presAssocID="{D55EEB75-42A1-4DA7-A174-8A4D77922D62}" presName="hierRoot2" presStyleCnt="0">
        <dgm:presLayoutVars>
          <dgm:hierBranch val="r"/>
        </dgm:presLayoutVars>
      </dgm:prSet>
      <dgm:spPr/>
    </dgm:pt>
    <dgm:pt modelId="{982A5751-961E-4224-97BE-F214923744B4}" type="pres">
      <dgm:prSet presAssocID="{D55EEB75-42A1-4DA7-A174-8A4D77922D62}" presName="rootComposite" presStyleCnt="0"/>
      <dgm:spPr/>
    </dgm:pt>
    <dgm:pt modelId="{B6C12260-CC02-45B1-B421-00F1348CDE50}" type="pres">
      <dgm:prSet presAssocID="{D55EEB75-42A1-4DA7-A174-8A4D77922D62}" presName="rootText" presStyleLbl="node3" presStyleIdx="1" presStyleCnt="2">
        <dgm:presLayoutVars>
          <dgm:chPref val="3"/>
        </dgm:presLayoutVars>
      </dgm:prSet>
      <dgm:spPr/>
    </dgm:pt>
    <dgm:pt modelId="{3CDD7645-E878-4608-8617-129064490479}" type="pres">
      <dgm:prSet presAssocID="{D55EEB75-42A1-4DA7-A174-8A4D77922D62}" presName="rootConnector" presStyleLbl="node3" presStyleIdx="1" presStyleCnt="2"/>
      <dgm:spPr/>
    </dgm:pt>
    <dgm:pt modelId="{9489D859-5004-4CA4-B9D3-9AAAEFD57177}" type="pres">
      <dgm:prSet presAssocID="{D55EEB75-42A1-4DA7-A174-8A4D77922D62}" presName="hierChild4" presStyleCnt="0"/>
      <dgm:spPr/>
    </dgm:pt>
    <dgm:pt modelId="{DAA865E1-C276-45C7-8B39-3BC1B14A861B}" type="pres">
      <dgm:prSet presAssocID="{D55EEB75-42A1-4DA7-A174-8A4D77922D62}" presName="hierChild5" presStyleCnt="0"/>
      <dgm:spPr/>
    </dgm:pt>
    <dgm:pt modelId="{6BAE0614-DF75-49F0-9023-448A63874BD3}" type="pres">
      <dgm:prSet presAssocID="{BFFF1C36-CEFE-458C-8D1A-377FA45A38FA}" presName="hierChild5" presStyleCnt="0"/>
      <dgm:spPr/>
    </dgm:pt>
    <dgm:pt modelId="{EF4FCD85-450C-495C-8650-D109C9216921}" type="pres">
      <dgm:prSet presAssocID="{21AA8BF5-5D9F-4AA8-B4B2-1885C287F3A6}" presName="hierChild3" presStyleCnt="0"/>
      <dgm:spPr/>
    </dgm:pt>
  </dgm:ptLst>
  <dgm:cxnLst>
    <dgm:cxn modelId="{2E8ADB44-D569-4CCE-96B9-15E3874E5E98}" type="presOf" srcId="{21AA8BF5-5D9F-4AA8-B4B2-1885C287F3A6}" destId="{82EDF9B5-FE0A-4DE5-A231-C10F7EA2E209}" srcOrd="1" destOrd="0" presId="urn:microsoft.com/office/officeart/2005/8/layout/orgChart1"/>
    <dgm:cxn modelId="{E3C6F1EC-73C5-41BF-A593-1D3C3B0C5A7C}" type="presOf" srcId="{155AEFB2-7741-4714-A153-92E2F9946AE9}" destId="{7151595E-AF66-4BA1-B04C-286D09BB2E0C}" srcOrd="0" destOrd="0" presId="urn:microsoft.com/office/officeart/2005/8/layout/orgChart1"/>
    <dgm:cxn modelId="{ABC69159-6B19-4711-B597-FD0493495B0A}" srcId="{E9DF9256-9A18-4008-B287-B23E43A6FC34}" destId="{21AA8BF5-5D9F-4AA8-B4B2-1885C287F3A6}" srcOrd="0" destOrd="0" parTransId="{A24968E1-7A80-4737-A9D0-AD1A11F5289C}" sibTransId="{B07571BB-A678-4F5E-AA44-6FF7EA505A2D}"/>
    <dgm:cxn modelId="{DA36345B-1A3E-4723-BB51-6D37ED3635C3}" type="presOf" srcId="{73B6A720-AF75-4C9B-AEE9-4C4C1E101674}" destId="{660A7106-F651-4B8C-B161-1E92477F1B41}" srcOrd="0" destOrd="0" presId="urn:microsoft.com/office/officeart/2005/8/layout/orgChart1"/>
    <dgm:cxn modelId="{A1C4FE2C-0001-4BAB-91C8-9F5C7C48B5DB}" type="presOf" srcId="{1FAD8428-E1FB-402A-86F7-EE9346C11E66}" destId="{30DDE82F-61E7-4BDA-B489-2BDF41B860FB}" srcOrd="0" destOrd="0" presId="urn:microsoft.com/office/officeart/2005/8/layout/orgChart1"/>
    <dgm:cxn modelId="{39C476D5-B50A-4DAB-8386-40D0CDF09C02}" type="presOf" srcId="{C3AD637A-847A-4FD6-979A-3BE9E7DEBF1B}" destId="{0813C694-2F91-4A53-940E-BF0620D4CD5B}" srcOrd="0" destOrd="0" presId="urn:microsoft.com/office/officeart/2005/8/layout/orgChart1"/>
    <dgm:cxn modelId="{8DFE449D-255D-4FE2-ACB0-BC340065DFF0}" type="presOf" srcId="{E9DF9256-9A18-4008-B287-B23E43A6FC34}" destId="{8AC80904-0DD5-4E27-B940-A1D573557FE7}" srcOrd="0" destOrd="0" presId="urn:microsoft.com/office/officeart/2005/8/layout/orgChart1"/>
    <dgm:cxn modelId="{7F669E78-9E4F-4EDB-A0AF-4DB562000431}" type="presOf" srcId="{C3AD637A-847A-4FD6-979A-3BE9E7DEBF1B}" destId="{7053B218-CF46-4844-BC1E-D4BE6182F65F}" srcOrd="1" destOrd="0" presId="urn:microsoft.com/office/officeart/2005/8/layout/orgChart1"/>
    <dgm:cxn modelId="{43D61B17-A1E8-411C-BE1F-64FA8987E945}" type="presOf" srcId="{D55EEB75-42A1-4DA7-A174-8A4D77922D62}" destId="{3CDD7645-E878-4608-8617-129064490479}" srcOrd="1" destOrd="0" presId="urn:microsoft.com/office/officeart/2005/8/layout/orgChart1"/>
    <dgm:cxn modelId="{6970A6F4-CE00-4548-904E-1C0A0DA0289D}" srcId="{BFFF1C36-CEFE-458C-8D1A-377FA45A38FA}" destId="{C3AD637A-847A-4FD6-979A-3BE9E7DEBF1B}" srcOrd="0" destOrd="0" parTransId="{F3458657-9E81-4712-BF76-74BF54C66722}" sibTransId="{2BEC6E53-DB06-4126-8DED-D0C189E986E9}"/>
    <dgm:cxn modelId="{9140B840-49A2-4397-98FD-F40259AB8A4D}" type="presOf" srcId="{D09049B7-57EE-4284-BE8F-C064F4B8932E}" destId="{3D831DE8-81CA-4005-8461-1848D0E1E7A8}" srcOrd="0" destOrd="0" presId="urn:microsoft.com/office/officeart/2005/8/layout/orgChart1"/>
    <dgm:cxn modelId="{9FDC2D4C-D2F1-4A95-B939-F71E5C2653CD}" srcId="{BFFF1C36-CEFE-458C-8D1A-377FA45A38FA}" destId="{D55EEB75-42A1-4DA7-A174-8A4D77922D62}" srcOrd="1" destOrd="0" parTransId="{D09049B7-57EE-4284-BE8F-C064F4B8932E}" sibTransId="{05DE94BF-C916-456B-B564-BFBAB1EDAF45}"/>
    <dgm:cxn modelId="{2A98B790-70CF-4939-99C4-8D9C09478E61}" srcId="{21AA8BF5-5D9F-4AA8-B4B2-1885C287F3A6}" destId="{155AEFB2-7741-4714-A153-92E2F9946AE9}" srcOrd="0" destOrd="0" parTransId="{1FAD8428-E1FB-402A-86F7-EE9346C11E66}" sibTransId="{4C9B7C4A-7A26-4DA2-80EA-3BC0EC8B80B2}"/>
    <dgm:cxn modelId="{A6FDAFA4-9094-43D7-9B42-0C54F6396350}" type="presOf" srcId="{D55EEB75-42A1-4DA7-A174-8A4D77922D62}" destId="{B6C12260-CC02-45B1-B421-00F1348CDE50}" srcOrd="0" destOrd="0" presId="urn:microsoft.com/office/officeart/2005/8/layout/orgChart1"/>
    <dgm:cxn modelId="{F03DC533-48C1-4924-B4F5-80401066FFE6}" type="presOf" srcId="{21AA8BF5-5D9F-4AA8-B4B2-1885C287F3A6}" destId="{3A9E3D6D-4ABA-4F3D-BE6F-A1A59EFA25A6}" srcOrd="0" destOrd="0" presId="urn:microsoft.com/office/officeart/2005/8/layout/orgChart1"/>
    <dgm:cxn modelId="{6FA282B2-7EDD-4878-902C-90EFAA499EED}" type="presOf" srcId="{BFFF1C36-CEFE-458C-8D1A-377FA45A38FA}" destId="{9E25116F-859B-4382-8865-F93C93C31243}" srcOrd="1" destOrd="0" presId="urn:microsoft.com/office/officeart/2005/8/layout/orgChart1"/>
    <dgm:cxn modelId="{B1A138FC-AD4E-4B81-BC20-3454CA7A6A43}" type="presOf" srcId="{F3458657-9E81-4712-BF76-74BF54C66722}" destId="{8C8DB9DD-4CE4-4020-BEF6-1FE6C94A47C1}" srcOrd="0" destOrd="0" presId="urn:microsoft.com/office/officeart/2005/8/layout/orgChart1"/>
    <dgm:cxn modelId="{E8E45205-4E08-4AFB-96E9-790B324164B7}" srcId="{21AA8BF5-5D9F-4AA8-B4B2-1885C287F3A6}" destId="{BFFF1C36-CEFE-458C-8D1A-377FA45A38FA}" srcOrd="1" destOrd="0" parTransId="{73B6A720-AF75-4C9B-AEE9-4C4C1E101674}" sibTransId="{165A8D25-F650-44FC-B773-1DE839E89B67}"/>
    <dgm:cxn modelId="{64CBC17C-37D7-4F5F-9C50-5054F7874FC4}" type="presOf" srcId="{BFFF1C36-CEFE-458C-8D1A-377FA45A38FA}" destId="{A3A60556-AC84-48B5-BA3C-CE03B3E3F2B3}" srcOrd="0" destOrd="0" presId="urn:microsoft.com/office/officeart/2005/8/layout/orgChart1"/>
    <dgm:cxn modelId="{C6EDD7D4-98B0-4DB0-A2C8-A3FAC75F9000}" type="presOf" srcId="{155AEFB2-7741-4714-A153-92E2F9946AE9}" destId="{5E3CF2DE-B34B-4D40-A00C-5D14922C1D86}" srcOrd="1" destOrd="0" presId="urn:microsoft.com/office/officeart/2005/8/layout/orgChart1"/>
    <dgm:cxn modelId="{701E2343-CCB3-4313-86C3-3C0D3497E6B6}" type="presParOf" srcId="{8AC80904-0DD5-4E27-B940-A1D573557FE7}" destId="{B5F01911-750A-45FD-A8A0-B8F99B31AEE7}" srcOrd="0" destOrd="0" presId="urn:microsoft.com/office/officeart/2005/8/layout/orgChart1"/>
    <dgm:cxn modelId="{1587940B-9A52-4ABD-A700-FA57C3754DB5}" type="presParOf" srcId="{B5F01911-750A-45FD-A8A0-B8F99B31AEE7}" destId="{D1A62E5F-CB4A-41E5-B51D-525929DC3198}" srcOrd="0" destOrd="0" presId="urn:microsoft.com/office/officeart/2005/8/layout/orgChart1"/>
    <dgm:cxn modelId="{0FB4D699-E2AA-4CFB-99C6-0FE442433302}" type="presParOf" srcId="{D1A62E5F-CB4A-41E5-B51D-525929DC3198}" destId="{3A9E3D6D-4ABA-4F3D-BE6F-A1A59EFA25A6}" srcOrd="0" destOrd="0" presId="urn:microsoft.com/office/officeart/2005/8/layout/orgChart1"/>
    <dgm:cxn modelId="{28B3CBFF-DA68-4646-B1A5-ECD779A9515C}" type="presParOf" srcId="{D1A62E5F-CB4A-41E5-B51D-525929DC3198}" destId="{82EDF9B5-FE0A-4DE5-A231-C10F7EA2E209}" srcOrd="1" destOrd="0" presId="urn:microsoft.com/office/officeart/2005/8/layout/orgChart1"/>
    <dgm:cxn modelId="{07B52629-63C7-4089-8ED5-FE609409F4F1}" type="presParOf" srcId="{B5F01911-750A-45FD-A8A0-B8F99B31AEE7}" destId="{C5054C6D-1A17-4962-A4D0-995CB7228BE7}" srcOrd="1" destOrd="0" presId="urn:microsoft.com/office/officeart/2005/8/layout/orgChart1"/>
    <dgm:cxn modelId="{5F8AF0AD-BD24-4AEE-A619-113BE8DF873E}" type="presParOf" srcId="{C5054C6D-1A17-4962-A4D0-995CB7228BE7}" destId="{30DDE82F-61E7-4BDA-B489-2BDF41B860FB}" srcOrd="0" destOrd="0" presId="urn:microsoft.com/office/officeart/2005/8/layout/orgChart1"/>
    <dgm:cxn modelId="{130588C9-3C35-48FE-B403-B14FAD899447}" type="presParOf" srcId="{C5054C6D-1A17-4962-A4D0-995CB7228BE7}" destId="{B8AC47C0-5A74-4634-BF9C-EE4D30CDEBAD}" srcOrd="1" destOrd="0" presId="urn:microsoft.com/office/officeart/2005/8/layout/orgChart1"/>
    <dgm:cxn modelId="{E4183EBA-7952-4243-AD44-F439286D34F2}" type="presParOf" srcId="{B8AC47C0-5A74-4634-BF9C-EE4D30CDEBAD}" destId="{342AC91A-6F82-4A49-9FBC-20378725B11A}" srcOrd="0" destOrd="0" presId="urn:microsoft.com/office/officeart/2005/8/layout/orgChart1"/>
    <dgm:cxn modelId="{D9971904-618C-4A0F-A258-C0FB1F505C79}" type="presParOf" srcId="{342AC91A-6F82-4A49-9FBC-20378725B11A}" destId="{7151595E-AF66-4BA1-B04C-286D09BB2E0C}" srcOrd="0" destOrd="0" presId="urn:microsoft.com/office/officeart/2005/8/layout/orgChart1"/>
    <dgm:cxn modelId="{8A0813BF-9E20-4F7D-A1E9-55EAEE866790}" type="presParOf" srcId="{342AC91A-6F82-4A49-9FBC-20378725B11A}" destId="{5E3CF2DE-B34B-4D40-A00C-5D14922C1D86}" srcOrd="1" destOrd="0" presId="urn:microsoft.com/office/officeart/2005/8/layout/orgChart1"/>
    <dgm:cxn modelId="{4B7B44D4-DEBC-47DA-AC8C-3878A42DE632}" type="presParOf" srcId="{B8AC47C0-5A74-4634-BF9C-EE4D30CDEBAD}" destId="{85AECB89-9384-4620-BD95-28F926F74698}" srcOrd="1" destOrd="0" presId="urn:microsoft.com/office/officeart/2005/8/layout/orgChart1"/>
    <dgm:cxn modelId="{84FCF44B-DE12-4D91-A184-CA6A23D61071}" type="presParOf" srcId="{B8AC47C0-5A74-4634-BF9C-EE4D30CDEBAD}" destId="{05C19315-4D08-4A6E-B449-00F45D957944}" srcOrd="2" destOrd="0" presId="urn:microsoft.com/office/officeart/2005/8/layout/orgChart1"/>
    <dgm:cxn modelId="{07B04503-90B9-4BF4-A2B1-2147BA45F659}" type="presParOf" srcId="{C5054C6D-1A17-4962-A4D0-995CB7228BE7}" destId="{660A7106-F651-4B8C-B161-1E92477F1B41}" srcOrd="2" destOrd="0" presId="urn:microsoft.com/office/officeart/2005/8/layout/orgChart1"/>
    <dgm:cxn modelId="{8CF24D70-17B6-4982-A38C-2FC8058B6F49}" type="presParOf" srcId="{C5054C6D-1A17-4962-A4D0-995CB7228BE7}" destId="{1E6FE8AD-D0D2-4876-8481-D22BD8612054}" srcOrd="3" destOrd="0" presId="urn:microsoft.com/office/officeart/2005/8/layout/orgChart1"/>
    <dgm:cxn modelId="{0E58F813-36C3-4128-BA02-90BA339DA96C}" type="presParOf" srcId="{1E6FE8AD-D0D2-4876-8481-D22BD8612054}" destId="{DE2470D3-150E-4761-9A9A-F96C3B20D8D9}" srcOrd="0" destOrd="0" presId="urn:microsoft.com/office/officeart/2005/8/layout/orgChart1"/>
    <dgm:cxn modelId="{2889FE7C-3BED-4518-B96B-F07BCCEFF618}" type="presParOf" srcId="{DE2470D3-150E-4761-9A9A-F96C3B20D8D9}" destId="{A3A60556-AC84-48B5-BA3C-CE03B3E3F2B3}" srcOrd="0" destOrd="0" presId="urn:microsoft.com/office/officeart/2005/8/layout/orgChart1"/>
    <dgm:cxn modelId="{B7A77B3E-8D63-48ED-ACFB-A3F64C0134C2}" type="presParOf" srcId="{DE2470D3-150E-4761-9A9A-F96C3B20D8D9}" destId="{9E25116F-859B-4382-8865-F93C93C31243}" srcOrd="1" destOrd="0" presId="urn:microsoft.com/office/officeart/2005/8/layout/orgChart1"/>
    <dgm:cxn modelId="{024366A2-8E79-481D-B81A-F436380DF5F6}" type="presParOf" srcId="{1E6FE8AD-D0D2-4876-8481-D22BD8612054}" destId="{D4BBDCDD-3057-4D6D-B7A2-D87D70CD058A}" srcOrd="1" destOrd="0" presId="urn:microsoft.com/office/officeart/2005/8/layout/orgChart1"/>
    <dgm:cxn modelId="{28456269-0D97-444D-8771-E26BC935FF1B}" type="presParOf" srcId="{D4BBDCDD-3057-4D6D-B7A2-D87D70CD058A}" destId="{8C8DB9DD-4CE4-4020-BEF6-1FE6C94A47C1}" srcOrd="0" destOrd="0" presId="urn:microsoft.com/office/officeart/2005/8/layout/orgChart1"/>
    <dgm:cxn modelId="{21885C5D-A2F3-4CA2-B016-6201F1A9AB90}" type="presParOf" srcId="{D4BBDCDD-3057-4D6D-B7A2-D87D70CD058A}" destId="{279A49D2-F73B-497F-9F47-6719CACC7566}" srcOrd="1" destOrd="0" presId="urn:microsoft.com/office/officeart/2005/8/layout/orgChart1"/>
    <dgm:cxn modelId="{D39E0916-3EF4-4FAA-9DD8-A55FD7CA5DD2}" type="presParOf" srcId="{279A49D2-F73B-497F-9F47-6719CACC7566}" destId="{C8BC9B4F-89F6-4F00-B90F-5A8B4A70A8AB}" srcOrd="0" destOrd="0" presId="urn:microsoft.com/office/officeart/2005/8/layout/orgChart1"/>
    <dgm:cxn modelId="{804B9712-09A1-463F-BED1-EB0A567E2517}" type="presParOf" srcId="{C8BC9B4F-89F6-4F00-B90F-5A8B4A70A8AB}" destId="{0813C694-2F91-4A53-940E-BF0620D4CD5B}" srcOrd="0" destOrd="0" presId="urn:microsoft.com/office/officeart/2005/8/layout/orgChart1"/>
    <dgm:cxn modelId="{7BEA4728-5E99-4CF5-AEA3-3ED17A321346}" type="presParOf" srcId="{C8BC9B4F-89F6-4F00-B90F-5A8B4A70A8AB}" destId="{7053B218-CF46-4844-BC1E-D4BE6182F65F}" srcOrd="1" destOrd="0" presId="urn:microsoft.com/office/officeart/2005/8/layout/orgChart1"/>
    <dgm:cxn modelId="{41F0B3EB-D95E-45C5-B8B7-D5DA7EBA88CF}" type="presParOf" srcId="{279A49D2-F73B-497F-9F47-6719CACC7566}" destId="{C68A887F-F275-4D4C-9A5D-EB51DD72B1CC}" srcOrd="1" destOrd="0" presId="urn:microsoft.com/office/officeart/2005/8/layout/orgChart1"/>
    <dgm:cxn modelId="{4F8C96CA-D56A-45A4-94A8-D8750614056F}" type="presParOf" srcId="{279A49D2-F73B-497F-9F47-6719CACC7566}" destId="{FD1CA1C2-70FB-488A-ACA1-C9DE073AFAC3}" srcOrd="2" destOrd="0" presId="urn:microsoft.com/office/officeart/2005/8/layout/orgChart1"/>
    <dgm:cxn modelId="{6FDA6F1A-EA00-4221-B1E7-ADE74790770C}" type="presParOf" srcId="{D4BBDCDD-3057-4D6D-B7A2-D87D70CD058A}" destId="{3D831DE8-81CA-4005-8461-1848D0E1E7A8}" srcOrd="2" destOrd="0" presId="urn:microsoft.com/office/officeart/2005/8/layout/orgChart1"/>
    <dgm:cxn modelId="{465E0FAA-7D74-40BB-BE44-751FEEDEE214}" type="presParOf" srcId="{D4BBDCDD-3057-4D6D-B7A2-D87D70CD058A}" destId="{FB4B2E1D-9BC9-410F-9A68-77C6D85BD839}" srcOrd="3" destOrd="0" presId="urn:microsoft.com/office/officeart/2005/8/layout/orgChart1"/>
    <dgm:cxn modelId="{C0D36EB0-BD60-492B-9273-8575F0D7BFC6}" type="presParOf" srcId="{FB4B2E1D-9BC9-410F-9A68-77C6D85BD839}" destId="{982A5751-961E-4224-97BE-F214923744B4}" srcOrd="0" destOrd="0" presId="urn:microsoft.com/office/officeart/2005/8/layout/orgChart1"/>
    <dgm:cxn modelId="{F3FB8CA6-923A-4753-894F-D9842A94130F}" type="presParOf" srcId="{982A5751-961E-4224-97BE-F214923744B4}" destId="{B6C12260-CC02-45B1-B421-00F1348CDE50}" srcOrd="0" destOrd="0" presId="urn:microsoft.com/office/officeart/2005/8/layout/orgChart1"/>
    <dgm:cxn modelId="{CA60D6EA-182D-4DC6-9036-22A043BB214B}" type="presParOf" srcId="{982A5751-961E-4224-97BE-F214923744B4}" destId="{3CDD7645-E878-4608-8617-129064490479}" srcOrd="1" destOrd="0" presId="urn:microsoft.com/office/officeart/2005/8/layout/orgChart1"/>
    <dgm:cxn modelId="{ECB0A796-CB84-43D8-B3B6-9F790EE45FDC}" type="presParOf" srcId="{FB4B2E1D-9BC9-410F-9A68-77C6D85BD839}" destId="{9489D859-5004-4CA4-B9D3-9AAAEFD57177}" srcOrd="1" destOrd="0" presId="urn:microsoft.com/office/officeart/2005/8/layout/orgChart1"/>
    <dgm:cxn modelId="{998748D7-B21A-4B0A-B0A7-4B44980E9C94}" type="presParOf" srcId="{FB4B2E1D-9BC9-410F-9A68-77C6D85BD839}" destId="{DAA865E1-C276-45C7-8B39-3BC1B14A861B}" srcOrd="2" destOrd="0" presId="urn:microsoft.com/office/officeart/2005/8/layout/orgChart1"/>
    <dgm:cxn modelId="{DDF2BE90-FF66-4342-BAE0-2129C5CE379B}" type="presParOf" srcId="{1E6FE8AD-D0D2-4876-8481-D22BD8612054}" destId="{6BAE0614-DF75-49F0-9023-448A63874BD3}" srcOrd="2" destOrd="0" presId="urn:microsoft.com/office/officeart/2005/8/layout/orgChart1"/>
    <dgm:cxn modelId="{F06490F3-F771-4DD3-B84A-65F90DA0B326}" type="presParOf" srcId="{B5F01911-750A-45FD-A8A0-B8F99B31AEE7}" destId="{EF4FCD85-450C-495C-8650-D109C92169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0CED6-7F11-4BE7-B0E5-AA9A21EE0C8A}">
      <dsp:nvSpPr>
        <dsp:cNvPr id="0" name=""/>
        <dsp:cNvSpPr/>
      </dsp:nvSpPr>
      <dsp:spPr>
        <a:xfrm>
          <a:off x="2198" y="0"/>
          <a:ext cx="4426772" cy="4973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err="1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Kiến</a:t>
          </a:r>
          <a:r>
            <a:rPr lang="en-US" sz="3600" b="1" i="0" kern="1200" dirty="0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600" b="1" i="0" kern="1200" dirty="0" err="1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thức</a:t>
          </a:r>
          <a:endParaRPr lang="en-US" sz="3600" b="1" i="0" kern="1200" dirty="0"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sp:txBody>
      <dsp:txXfrm>
        <a:off x="2198" y="0"/>
        <a:ext cx="4426772" cy="1492032"/>
      </dsp:txXfrm>
    </dsp:sp>
    <dsp:sp modelId="{CC538F3A-F3F5-4DA7-B307-DEA18E1142C8}">
      <dsp:nvSpPr>
        <dsp:cNvPr id="0" name=""/>
        <dsp:cNvSpPr/>
      </dsp:nvSpPr>
      <dsp:spPr>
        <a:xfrm>
          <a:off x="167866" y="1492032"/>
          <a:ext cx="4095437" cy="3232737"/>
        </a:xfrm>
        <a:prstGeom prst="roundRect">
          <a:avLst>
            <a:gd name="adj" fmla="val 10000"/>
          </a:avLst>
        </a:prstGeom>
        <a:solidFill>
          <a:srgbClr val="EFFCA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Biết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: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Định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nghĩa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,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đơn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vị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cấu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tạo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,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các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kiểu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cấu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tạo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.</a:t>
          </a:r>
          <a:endParaRPr lang="en-US" sz="3200" b="0" i="0" kern="1200" dirty="0">
            <a:solidFill>
              <a:srgbClr val="000099"/>
            </a:solidFill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sp:txBody>
      <dsp:txXfrm>
        <a:off x="262550" y="1586716"/>
        <a:ext cx="3906069" cy="3043369"/>
      </dsp:txXfrm>
    </dsp:sp>
    <dsp:sp modelId="{99B26B8F-9DC1-443A-B48B-96A7ABEF518A}">
      <dsp:nvSpPr>
        <dsp:cNvPr id="0" name=""/>
        <dsp:cNvSpPr/>
      </dsp:nvSpPr>
      <dsp:spPr>
        <a:xfrm>
          <a:off x="4760979" y="0"/>
          <a:ext cx="6120411" cy="4973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err="1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Kĩ</a:t>
          </a:r>
          <a:r>
            <a:rPr lang="en-US" sz="3600" b="1" i="0" kern="1200" dirty="0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600" b="1" i="0" kern="1200" dirty="0" err="1" smtClean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năng</a:t>
          </a:r>
          <a:endParaRPr lang="en-US" sz="3600" b="1" i="0" kern="1200" dirty="0"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sp:txBody>
      <dsp:txXfrm>
        <a:off x="4760979" y="0"/>
        <a:ext cx="6120411" cy="1492032"/>
      </dsp:txXfrm>
    </dsp:sp>
    <dsp:sp modelId="{F6A4F054-57CD-491A-A25D-2218424148A2}">
      <dsp:nvSpPr>
        <dsp:cNvPr id="0" name=""/>
        <dsp:cNvSpPr/>
      </dsp:nvSpPr>
      <dsp:spPr>
        <a:xfrm>
          <a:off x="5071008" y="1493611"/>
          <a:ext cx="5500353" cy="3229580"/>
        </a:xfrm>
        <a:prstGeom prst="roundRect">
          <a:avLst>
            <a:gd name="adj" fmla="val 10000"/>
          </a:avLst>
        </a:prstGeom>
        <a:solidFill>
          <a:srgbClr val="ABFFAB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-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Phân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biệt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được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tiếng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và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.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-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Phân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loại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từ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theo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cấu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 </a:t>
          </a:r>
          <a:r>
            <a:rPr lang="en-US" sz="3200" b="0" i="0" kern="1200" dirty="0" err="1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tạo</a:t>
          </a:r>
          <a:r>
            <a:rPr lang="en-US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.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vi-VN" sz="3200" b="0" i="0" kern="12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rPr>
            <a:t>- Kỹ năng làm việc nhóm.</a:t>
          </a:r>
          <a:endParaRPr lang="en-US" sz="3200" b="0" i="0" kern="1200" dirty="0">
            <a:solidFill>
              <a:srgbClr val="000099"/>
            </a:solidFill>
            <a:latin typeface="Times New Roman" pitchFamily="18" charset="0"/>
            <a:ea typeface="Arial Unicode MS" panose="020B0604020202020204" pitchFamily="34" charset="-128"/>
            <a:cs typeface="Times New Roman" pitchFamily="18" charset="0"/>
          </a:endParaRPr>
        </a:p>
      </dsp:txBody>
      <dsp:txXfrm>
        <a:off x="5165599" y="1588202"/>
        <a:ext cx="5311171" cy="304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F2035-DB3D-4799-A854-F8B636E98644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895D-FF79-4D04-A58A-D21E74716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3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938859F-2225-4B71-AFB6-3AE0B457CF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5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89D2-9BDF-4683-8BC4-DCB1CC0BD95C}" type="datetimeFigureOut">
              <a:rPr lang="en-US" smtClean="0"/>
              <a:t>8/18/2018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482" y="504241"/>
            <a:ext cx="11224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</a:rPr>
              <a:t>TỪ VÀ CẤU TẠO CỦA TIẾNG VIỆT</a:t>
            </a:r>
          </a:p>
        </p:txBody>
      </p:sp>
      <p:pic>
        <p:nvPicPr>
          <p:cNvPr id="10244" name="Picture 4" descr="Kết quả hình ảnh cho cấu tạo từ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07" y="1427571"/>
            <a:ext cx="6198926" cy="471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8820" y="6339813"/>
            <a:ext cx="487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GV: </a:t>
            </a:r>
            <a:r>
              <a:rPr lang="en-US" sz="2800" dirty="0" err="1" smtClean="0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Nguyễn</a:t>
            </a:r>
            <a:r>
              <a:rPr lang="en-US" sz="2800" dirty="0" smtClean="0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Thị</a:t>
            </a:r>
            <a:r>
              <a:rPr lang="en-US" sz="2800" dirty="0" smtClean="0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Hương</a:t>
            </a:r>
            <a:r>
              <a:rPr lang="en-US" sz="2800" dirty="0" smtClean="0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Lan</a:t>
            </a:r>
            <a:endParaRPr lang="en-US" sz="2800" dirty="0">
              <a:solidFill>
                <a:srgbClr val="000099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6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12974"/>
              </p:ext>
            </p:extLst>
          </p:nvPr>
        </p:nvGraphicFramePr>
        <p:xfrm>
          <a:off x="412594" y="374073"/>
          <a:ext cx="11017407" cy="61553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1883977">
                  <a:extLst>
                    <a:ext uri="{9D8B030D-6E8A-4147-A177-3AD203B41FA5}">
                      <a16:colId xmlns:a16="http://schemas.microsoft.com/office/drawing/2014/main" xmlns="" val="3358101920"/>
                    </a:ext>
                  </a:extLst>
                </a:gridCol>
                <a:gridCol w="3758542">
                  <a:extLst>
                    <a:ext uri="{9D8B030D-6E8A-4147-A177-3AD203B41FA5}">
                      <a16:colId xmlns:a16="http://schemas.microsoft.com/office/drawing/2014/main" xmlns="" val="4130213977"/>
                    </a:ext>
                  </a:extLst>
                </a:gridCol>
                <a:gridCol w="5374888">
                  <a:extLst>
                    <a:ext uri="{9D8B030D-6E8A-4147-A177-3AD203B41FA5}">
                      <a16:colId xmlns:a16="http://schemas.microsoft.com/office/drawing/2014/main" xmlns="" val="3154600098"/>
                    </a:ext>
                  </a:extLst>
                </a:gridCol>
              </a:tblGrid>
              <a:tr h="8392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Kiểu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cấu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tạo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DC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Ví</a:t>
                      </a:r>
                      <a:r>
                        <a:rPr lang="en-US" sz="4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dụ</a:t>
                      </a:r>
                      <a:endParaRPr lang="en-US" sz="4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D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211308"/>
                  </a:ext>
                </a:extLst>
              </a:tr>
              <a:tr h="24218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đơn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đấy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nước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ta,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chăm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nghề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và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có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tục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ngày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Tết</a:t>
                      </a:r>
                      <a:endParaRPr lang="en-US" sz="40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908413"/>
                  </a:ext>
                </a:extLst>
              </a:tr>
              <a:tr h="167107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phức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ghép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chăn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nuôi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bánh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chưng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bánh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giầy</a:t>
                      </a:r>
                      <a:endParaRPr lang="en-US" sz="40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9081737"/>
                  </a:ext>
                </a:extLst>
              </a:tr>
              <a:tr h="1223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láy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trồng</a:t>
                      </a:r>
                      <a:r>
                        <a:rPr lang="en-US" sz="40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trọt</a:t>
                      </a:r>
                      <a:endParaRPr lang="en-US" sz="40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4441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8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60469"/>
              </p:ext>
            </p:extLst>
          </p:nvPr>
        </p:nvGraphicFramePr>
        <p:xfrm>
          <a:off x="512956" y="1382753"/>
          <a:ext cx="11108474" cy="4148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77119">
                  <a:extLst>
                    <a:ext uri="{9D8B030D-6E8A-4147-A177-3AD203B41FA5}">
                      <a16:colId xmlns:a16="http://schemas.microsoft.com/office/drawing/2014/main" xmlns="" val="1465883328"/>
                    </a:ext>
                  </a:extLst>
                </a:gridCol>
                <a:gridCol w="2777119">
                  <a:extLst>
                    <a:ext uri="{9D8B030D-6E8A-4147-A177-3AD203B41FA5}">
                      <a16:colId xmlns:a16="http://schemas.microsoft.com/office/drawing/2014/main" xmlns="" val="2901733893"/>
                    </a:ext>
                  </a:extLst>
                </a:gridCol>
                <a:gridCol w="5554236">
                  <a:extLst>
                    <a:ext uri="{9D8B030D-6E8A-4147-A177-3AD203B41FA5}">
                      <a16:colId xmlns:a16="http://schemas.microsoft.com/office/drawing/2014/main" xmlns="" val="1917374071"/>
                    </a:ext>
                  </a:extLst>
                </a:gridCol>
              </a:tblGrid>
              <a:tr h="10018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098660"/>
                  </a:ext>
                </a:extLst>
              </a:tr>
              <a:tr h="15731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321981"/>
                  </a:ext>
                </a:extLst>
              </a:tr>
              <a:tr h="15731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406853"/>
                  </a:ext>
                </a:extLst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7738946" y="2620537"/>
            <a:ext cx="1884557" cy="1071824"/>
          </a:xfrm>
          <a:prstGeom prst="cloudCallout">
            <a:avLst>
              <a:gd name="adj1" fmla="val -33259"/>
              <a:gd name="adj2" fmla="val 6146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856462" y="3156449"/>
            <a:ext cx="1884557" cy="1071824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738945" y="4125996"/>
            <a:ext cx="1884557" cy="1071824"/>
          </a:xfrm>
          <a:prstGeom prst="cloudCallout">
            <a:avLst>
              <a:gd name="adj1" fmla="val -39176"/>
              <a:gd name="adj2" fmla="val 5209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8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34505"/>
              </p:ext>
            </p:extLst>
          </p:nvPr>
        </p:nvGraphicFramePr>
        <p:xfrm>
          <a:off x="517518" y="667046"/>
          <a:ext cx="11041566" cy="55051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60392">
                  <a:extLst>
                    <a:ext uri="{9D8B030D-6E8A-4147-A177-3AD203B41FA5}">
                      <a16:colId xmlns:a16="http://schemas.microsoft.com/office/drawing/2014/main" xmlns="" val="1465883328"/>
                    </a:ext>
                  </a:extLst>
                </a:gridCol>
                <a:gridCol w="2760392">
                  <a:extLst>
                    <a:ext uri="{9D8B030D-6E8A-4147-A177-3AD203B41FA5}">
                      <a16:colId xmlns:a16="http://schemas.microsoft.com/office/drawing/2014/main" xmlns="" val="2901733893"/>
                    </a:ext>
                  </a:extLst>
                </a:gridCol>
                <a:gridCol w="5520782">
                  <a:extLst>
                    <a:ext uri="{9D8B030D-6E8A-4147-A177-3AD203B41FA5}">
                      <a16:colId xmlns:a16="http://schemas.microsoft.com/office/drawing/2014/main" xmlns="" val="1917374071"/>
                    </a:ext>
                  </a:extLst>
                </a:gridCol>
              </a:tblGrid>
              <a:tr h="13296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098660"/>
                  </a:ext>
                </a:extLst>
              </a:tr>
              <a:tr h="20877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phức</a:t>
                      </a:r>
                      <a:endParaRPr lang="en-US" sz="4400" b="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Ghép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321981"/>
                  </a:ext>
                </a:extLst>
              </a:tr>
              <a:tr h="20877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endParaRPr lang="en-US" sz="4400" b="1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40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6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08051" y="2828925"/>
          <a:ext cx="18387483" cy="6269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04800" y="1828800"/>
            <a:ext cx="1005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0">
                <a:solidFill>
                  <a:schemeClr val="tx1"/>
                </a:solidFill>
                <a:latin typeface=".VnTime" pitchFamily="34" charset="0"/>
              </a:rPr>
              <a:t>-&gt; S¬ ®å cÊu t¹o cña tõ TiÕng ViÖt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06400" y="311730"/>
            <a:ext cx="1178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4800" dirty="0" smtClean="0">
                <a:latin typeface=".VnTime" pitchFamily="34" charset="0"/>
              </a:rPr>
              <a:t>3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66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-1"/>
            <a:ext cx="11346085" cy="6525491"/>
          </a:xfrm>
          <a:prstGeom prst="roundRect">
            <a:avLst/>
          </a:prstGeom>
          <a:ln w="57150" cmpd="thinThick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4. Ghi nhớ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4A206A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 </a:t>
            </a:r>
            <a:r>
              <a:rPr lang="en-US" sz="3600" dirty="0">
                <a:solidFill>
                  <a:srgbClr val="4A206A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Từ chỉ gồm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1 tiếng là từ đơn.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>
                <a:solidFill>
                  <a:srgbClr val="4A206A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Từ </a:t>
            </a:r>
            <a:r>
              <a:rPr lang="en-US" sz="3600" dirty="0">
                <a:solidFill>
                  <a:srgbClr val="4A206A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gồm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hai hoặc nhiều tiếng là từ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phức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+ </a:t>
            </a:r>
            <a:r>
              <a:rPr lang="en-US" sz="3600" dirty="0" smtClean="0">
                <a:solidFill>
                  <a:srgbClr val="4A206A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Những </a:t>
            </a:r>
            <a:r>
              <a:rPr lang="en-US" sz="3600" dirty="0">
                <a:solidFill>
                  <a:srgbClr val="4A206A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từ phức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được tạo ra bằng cách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ghép các tiếng có quan hệ với nhau về nghĩa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được gọi là từ ghép. </a:t>
            </a:r>
            <a:endParaRPr lang="en-US" sz="3600" dirty="0" smtClean="0">
              <a:solidFill>
                <a:srgbClr val="000099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+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4A206A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Những </a:t>
            </a:r>
            <a:r>
              <a:rPr lang="en-US" sz="3600" dirty="0">
                <a:solidFill>
                  <a:srgbClr val="4A206A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từ phức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có quan hệ láy âm giữa các tiếng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được gọi là từ láy.</a:t>
            </a:r>
          </a:p>
        </p:txBody>
      </p:sp>
    </p:spTree>
    <p:extLst>
      <p:ext uri="{BB962C8B-B14F-4D97-AF65-F5344CB8AC3E}">
        <p14:creationId xmlns:p14="http://schemas.microsoft.com/office/powerpoint/2010/main" val="12350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1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Bài tập nhanh: tìm từ ghep từ láy phù hợp để miêu tả nội dung bức tranh?</a:t>
            </a:r>
          </a:p>
        </p:txBody>
      </p:sp>
      <p:pic>
        <p:nvPicPr>
          <p:cNvPr id="31749" name="Picture 5" descr="baby-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6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farmer_hoe_garden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4"/>
            <a:ext cx="12192000" cy="639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BABY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21920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59327" y="0"/>
            <a:ext cx="1188720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Bµi 1: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[…] </a:t>
            </a:r>
            <a:r>
              <a:rPr lang="en-US" sz="3600" b="0" dirty="0" smtClean="0">
                <a:solidFill>
                  <a:schemeClr val="tx1"/>
                </a:solidFill>
                <a:latin typeface=".VnTime" pitchFamily="34" charset="0"/>
              </a:rPr>
              <a:t>Ng­</a:t>
            </a:r>
            <a:r>
              <a:rPr lang="en-US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0" dirty="0" smtClean="0">
                <a:solidFill>
                  <a:schemeClr val="tx1"/>
                </a:solidFill>
                <a:latin typeface=".VnTime" pitchFamily="34" charset="0"/>
              </a:rPr>
              <a:t>êi </a:t>
            </a: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ViÖt Nam </a:t>
            </a:r>
            <a:r>
              <a:rPr lang="en-US" sz="3600" b="0" dirty="0" smtClean="0">
                <a:solidFill>
                  <a:schemeClr val="tx1"/>
                </a:solidFill>
                <a:latin typeface=".VnTime" pitchFamily="34" charset="0"/>
              </a:rPr>
              <a:t>ta - </a:t>
            </a:r>
            <a:r>
              <a:rPr lang="en-US" sz="3600" i="1" u="sng" dirty="0">
                <a:solidFill>
                  <a:schemeClr val="tx1"/>
                </a:solidFill>
                <a:latin typeface=".VnTime" pitchFamily="34" charset="0"/>
              </a:rPr>
              <a:t>con ch¸u</a:t>
            </a: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 vua Hïng- khi nh¾c ®Õn </a:t>
            </a:r>
            <a:r>
              <a:rPr lang="en-US" sz="3600" i="1" u="sng" dirty="0">
                <a:solidFill>
                  <a:schemeClr val="tx1"/>
                </a:solidFill>
                <a:latin typeface=".VnTime" pitchFamily="34" charset="0"/>
              </a:rPr>
              <a:t>nguån gèc</a:t>
            </a: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 cña m×nh, </a:t>
            </a:r>
            <a:r>
              <a:rPr lang="en-US" sz="3600" b="0" dirty="0" smtClean="0">
                <a:solidFill>
                  <a:schemeClr val="tx1"/>
                </a:solidFill>
                <a:latin typeface=".VnTime" pitchFamily="34" charset="0"/>
              </a:rPr>
              <a:t>th</a:t>
            </a:r>
            <a:r>
              <a:rPr lang="en-US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0" dirty="0" smtClean="0">
                <a:solidFill>
                  <a:schemeClr val="tx1"/>
                </a:solidFill>
                <a:latin typeface=".VnTime" pitchFamily="34" charset="0"/>
              </a:rPr>
              <a:t>­êng x</a:t>
            </a:r>
            <a:r>
              <a:rPr lang="en-US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0" dirty="0" smtClean="0">
                <a:solidFill>
                  <a:schemeClr val="tx1"/>
                </a:solidFill>
                <a:latin typeface=".VnTime" pitchFamily="34" charset="0"/>
              </a:rPr>
              <a:t>­ng </a:t>
            </a: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lµ con Rång ch¸u Tiªn.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0" i="1" dirty="0">
                <a:solidFill>
                  <a:schemeClr val="tx1"/>
                </a:solidFill>
                <a:latin typeface=".VnTime" pitchFamily="34" charset="0"/>
              </a:rPr>
              <a:t>				(Con Rång ch¸u tiªn)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a, C¸c tõ </a:t>
            </a:r>
            <a:r>
              <a:rPr lang="en-US" sz="3600" b="1" i="1" dirty="0">
                <a:solidFill>
                  <a:schemeClr val="tx1"/>
                </a:solidFill>
                <a:latin typeface=".VnTime" pitchFamily="34" charset="0"/>
              </a:rPr>
              <a:t>nguån gèc, con ch¸u</a:t>
            </a:r>
            <a:r>
              <a:rPr lang="en-US" sz="3600" b="1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thuéc kiÓu cÊu t¹o tõ nµo?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b, T×m nh÷ng tõ ®ång nghÜa víi tõ </a:t>
            </a:r>
            <a:r>
              <a:rPr lang="en-US" sz="3600" b="0" i="1" dirty="0">
                <a:solidFill>
                  <a:schemeClr val="tx1"/>
                </a:solidFill>
                <a:latin typeface=".VnTime" pitchFamily="34" charset="0"/>
              </a:rPr>
              <a:t>nguån gèc</a:t>
            </a: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 trong c©u v¨n trªn?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0" dirty="0">
                <a:solidFill>
                  <a:schemeClr val="tx1"/>
                </a:solidFill>
                <a:latin typeface=".VnTime" pitchFamily="34" charset="0"/>
              </a:rPr>
              <a:t>c, T×m thªm c¸c tõ ghÐp chØ quan hÖ th©n thuéc theo kiÓu: con ch¸u, anh chÞ, «ng bµ,…?</a:t>
            </a:r>
          </a:p>
        </p:txBody>
      </p:sp>
    </p:spTree>
    <p:extLst>
      <p:ext uri="{BB962C8B-B14F-4D97-AF65-F5344CB8AC3E}">
        <p14:creationId xmlns:p14="http://schemas.microsoft.com/office/powerpoint/2010/main" val="6368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9327" y="83128"/>
            <a:ext cx="118872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0" dirty="0" smtClean="0">
                <a:solidFill>
                  <a:schemeClr val="tx1"/>
                </a:solidFill>
                <a:latin typeface=".VnTime" pitchFamily="34" charset="0"/>
              </a:rPr>
              <a:t>a</a:t>
            </a:r>
            <a:r>
              <a:rPr lang="en-US" sz="4400" b="0" dirty="0">
                <a:solidFill>
                  <a:schemeClr val="tx1"/>
                </a:solidFill>
                <a:latin typeface=".VnTime" pitchFamily="34" charset="0"/>
              </a:rPr>
              <a:t>, C¸c tõ </a:t>
            </a:r>
            <a:r>
              <a:rPr lang="en-US" sz="4400" b="0" i="1" dirty="0">
                <a:solidFill>
                  <a:schemeClr val="tx1"/>
                </a:solidFill>
                <a:latin typeface=".VnTime" pitchFamily="34" charset="0"/>
              </a:rPr>
              <a:t>nguån gèc, con ch¸u</a:t>
            </a:r>
            <a:r>
              <a:rPr lang="en-US" sz="4400" b="0" dirty="0">
                <a:solidFill>
                  <a:schemeClr val="tx1"/>
                </a:solidFill>
                <a:latin typeface=".VnTime" pitchFamily="34" charset="0"/>
              </a:rPr>
              <a:t> </a:t>
            </a:r>
            <a:r>
              <a:rPr lang="en-US" sz="4400" b="0" dirty="0">
                <a:solidFill>
                  <a:srgbClr val="FF3399"/>
                </a:solidFill>
                <a:latin typeface=".VnTime" pitchFamily="34" charset="0"/>
              </a:rPr>
              <a:t>thuéc kiÓu cÊu t¹o tõ ghÐp.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0" dirty="0">
                <a:solidFill>
                  <a:schemeClr val="tx1"/>
                </a:solidFill>
                <a:latin typeface=".VnTime" pitchFamily="34" charset="0"/>
              </a:rPr>
              <a:t>b, Nh÷ng tõ ®ång nghÜa víi tõ </a:t>
            </a:r>
            <a:r>
              <a:rPr lang="en-US" sz="4400" b="0" i="1" dirty="0">
                <a:solidFill>
                  <a:schemeClr val="tx1"/>
                </a:solidFill>
                <a:latin typeface=".VnTime" pitchFamily="34" charset="0"/>
              </a:rPr>
              <a:t>nguån gèc</a:t>
            </a:r>
            <a:r>
              <a:rPr lang="en-US" sz="4400" b="0" dirty="0">
                <a:solidFill>
                  <a:schemeClr val="tx1"/>
                </a:solidFill>
                <a:latin typeface=".VnTime" pitchFamily="34" charset="0"/>
              </a:rPr>
              <a:t> trong c©u v¨n trªn: </a:t>
            </a:r>
            <a:r>
              <a:rPr lang="en-US" sz="4400" b="0" dirty="0">
                <a:solidFill>
                  <a:srgbClr val="FF3399"/>
                </a:solidFill>
                <a:latin typeface=".VnTime" pitchFamily="34" charset="0"/>
              </a:rPr>
              <a:t>céi nguån, gèc g¸c, gèc rÔ.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0" dirty="0">
                <a:solidFill>
                  <a:schemeClr val="tx1"/>
                </a:solidFill>
                <a:latin typeface=".VnTime" pitchFamily="34" charset="0"/>
              </a:rPr>
              <a:t>c, C¸c tõ ghÐp chØ quan hÖ th©n thuéc theo kiÓu: con ch¸u, anh chÞ, «ng bµ: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0" dirty="0">
                <a:solidFill>
                  <a:schemeClr val="tx1"/>
                </a:solidFill>
                <a:latin typeface=".VnTime" pitchFamily="34" charset="0"/>
              </a:rPr>
              <a:t>- </a:t>
            </a:r>
            <a:r>
              <a:rPr lang="en-US" sz="4400" b="0" dirty="0">
                <a:solidFill>
                  <a:srgbClr val="FF3399"/>
                </a:solidFill>
                <a:latin typeface=".VnTime" pitchFamily="34" charset="0"/>
              </a:rPr>
              <a:t>Bè mÑ,cËu mî, c« d×, chó ch¸u, anh em, cha anh, c« b¸c, chó thÝm…</a:t>
            </a:r>
          </a:p>
        </p:txBody>
      </p:sp>
    </p:spTree>
    <p:extLst>
      <p:ext uri="{BB962C8B-B14F-4D97-AF65-F5344CB8AC3E}">
        <p14:creationId xmlns:p14="http://schemas.microsoft.com/office/powerpoint/2010/main" val="3753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91851" cy="582613"/>
          </a:xfrm>
        </p:spPr>
        <p:txBody>
          <a:bodyPr/>
          <a:lstStyle/>
          <a:p>
            <a:r>
              <a:rPr lang="en-US" sz="3000">
                <a:latin typeface=".VnTime" pitchFamily="34" charset="0"/>
              </a:rPr>
              <a:t>Bµi tËp tr¾c nghiÖm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117856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latin typeface=".VnTime" pitchFamily="34" charset="0"/>
              </a:rPr>
              <a:t>C©u 1:§¬n vÞ cÊu t¹o tõ cña TiÕng ViÖt lµ g×?</a:t>
            </a:r>
          </a:p>
          <a:p>
            <a:pPr>
              <a:buFont typeface="Wingdings" pitchFamily="2" charset="2"/>
              <a:buNone/>
            </a:pPr>
            <a:r>
              <a:rPr lang="en-US" sz="2800">
                <a:latin typeface=".VnTime" pitchFamily="34" charset="0"/>
              </a:rPr>
              <a:t>       A. TiÕng;      B.Tõ ;          C. Ng÷ ;       D. C©u.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600200"/>
            <a:ext cx="1178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.VnTime" pitchFamily="34" charset="0"/>
              </a:rPr>
              <a:t>C©u 2:  Tõ phøc gåm bao nhiªu tiÕng?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.VnTime" pitchFamily="34" charset="0"/>
              </a:rPr>
              <a:t>     A.Mét;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.VnTime" pitchFamily="34" charset="0"/>
              </a:rPr>
              <a:t>     B. Hai;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.VnTime" pitchFamily="34" charset="0"/>
              </a:rPr>
              <a:t>     C. NhiÒu h¬n hai ;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.VnTime" pitchFamily="34" charset="0"/>
              </a:rPr>
              <a:t>     D. Hai hoÆc nhiÒu h¬n hai.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4092575"/>
            <a:ext cx="1330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  <a:latin typeface=".VnTime" pitchFamily="34" charset="0"/>
              </a:rPr>
              <a:t>C©u 3:Trong bèn c¸ch chia lo¹i tõ phøc sau ®©y,c¸ch nµo ®óng?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  <a:latin typeface=".VnTime" pitchFamily="34" charset="0"/>
              </a:rPr>
              <a:t>     A.Tõ ghÐp vµ tõ l¸y;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  <a:latin typeface=".VnTime" pitchFamily="34" charset="0"/>
              </a:rPr>
              <a:t>     B. Tõ phøc vµ tõ ghÐp;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  <a:latin typeface=".VnTime" pitchFamily="34" charset="0"/>
              </a:rPr>
              <a:t>     C. Tõ phøc vµ tõ l¸y;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0" dirty="0">
                <a:solidFill>
                  <a:schemeClr val="tx1"/>
                </a:solidFill>
                <a:latin typeface=".VnTime" pitchFamily="34" charset="0"/>
              </a:rPr>
              <a:t>     D.Tõ phøc vµ tõ ®¬n.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508000" y="1371600"/>
            <a:ext cx="4064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304800" y="3810000"/>
            <a:ext cx="4064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304800" y="4800600"/>
            <a:ext cx="4064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  <p:bldP spid="297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506412"/>
          </a:xfrm>
        </p:spPr>
        <p:txBody>
          <a:bodyPr>
            <a:normAutofit fontScale="90000"/>
          </a:bodyPr>
          <a:lstStyle/>
          <a:p>
            <a:r>
              <a:rPr lang="en-US" sz="3400">
                <a:latin typeface=".VnTime" pitchFamily="34" charset="0"/>
              </a:rPr>
              <a:t>* H­íng dÉn häc bµi ë nhµ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12192000" cy="2362200"/>
          </a:xfrm>
        </p:spPr>
        <p:txBody>
          <a:bodyPr/>
          <a:lstStyle/>
          <a:p>
            <a:r>
              <a:rPr lang="en-US" sz="3600">
                <a:latin typeface=".VnTime" pitchFamily="34" charset="0"/>
              </a:rPr>
              <a:t>Häc thuéc ghi nhí.</a:t>
            </a:r>
          </a:p>
          <a:p>
            <a:r>
              <a:rPr lang="en-US" sz="3600">
                <a:latin typeface=".VnTime" pitchFamily="34" charset="0"/>
              </a:rPr>
              <a:t>N¾m v÷ng s¬ ®å cÊu t¹o cña  tõ tiÕng ViÖt</a:t>
            </a:r>
          </a:p>
          <a:p>
            <a:r>
              <a:rPr lang="en-US" sz="3600">
                <a:latin typeface=".VnTime" pitchFamily="34" charset="0"/>
              </a:rPr>
              <a:t>Hoµn thiÖn c¸c bµi tËp vµo vë Bµi tËp Ng÷ v¨n.</a:t>
            </a:r>
          </a:p>
          <a:p>
            <a:pPr>
              <a:buFont typeface="Wingdings" pitchFamily="2" charset="2"/>
              <a:buNone/>
            </a:pPr>
            <a:endParaRPr lang="en-US" sz="36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35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304391"/>
              </p:ext>
            </p:extLst>
          </p:nvPr>
        </p:nvGraphicFramePr>
        <p:xfrm>
          <a:off x="512956" y="1516566"/>
          <a:ext cx="10883590" cy="4973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911330" y="284357"/>
            <a:ext cx="426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Times New Roman" pitchFamily="18" charset="0"/>
              </a:rPr>
              <a:t>Mục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834" y="2196791"/>
            <a:ext cx="11251581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Thần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dạy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dân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trồng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trọt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/,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chăn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nuôi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/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ăn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ở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Rồng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cháu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649" y="263097"/>
            <a:ext cx="6096000" cy="1430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I. TỪ LÀ GÌ?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Ví dụ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074" name="Picture 2" descr="[​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71" y="3938238"/>
            <a:ext cx="4714346" cy="28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[​IM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20" y="3938238"/>
            <a:ext cx="4780435" cy="28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94526"/>
              </p:ext>
            </p:extLst>
          </p:nvPr>
        </p:nvGraphicFramePr>
        <p:xfrm>
          <a:off x="836342" y="1371600"/>
          <a:ext cx="10103005" cy="360184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791711">
                  <a:extLst>
                    <a:ext uri="{9D8B030D-6E8A-4147-A177-3AD203B41FA5}">
                      <a16:colId xmlns:a16="http://schemas.microsoft.com/office/drawing/2014/main" xmlns="" val="1511020177"/>
                    </a:ext>
                  </a:extLst>
                </a:gridCol>
                <a:gridCol w="5311294">
                  <a:extLst>
                    <a:ext uri="{9D8B030D-6E8A-4147-A177-3AD203B41FA5}">
                      <a16:colId xmlns:a16="http://schemas.microsoft.com/office/drawing/2014/main" xmlns="" val="3766042699"/>
                    </a:ext>
                  </a:extLst>
                </a:gridCol>
              </a:tblGrid>
              <a:tr h="1062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endParaRPr lang="en-US" sz="3200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Tiếng</a:t>
                      </a:r>
                      <a:endParaRPr lang="en-US" sz="3200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288689"/>
                  </a:ext>
                </a:extLst>
              </a:tr>
              <a:tr h="25397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9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0099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1024"/>
                  </a:ext>
                </a:extLst>
              </a:tr>
            </a:tbl>
          </a:graphicData>
        </a:graphic>
      </p:graphicFrame>
      <p:sp>
        <p:nvSpPr>
          <p:cNvPr id="2" name="Cloud Callout 1"/>
          <p:cNvSpPr/>
          <p:nvPr/>
        </p:nvSpPr>
        <p:spPr>
          <a:xfrm>
            <a:off x="2107580" y="2776653"/>
            <a:ext cx="2676293" cy="1739590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947209" y="2687444"/>
            <a:ext cx="2676293" cy="1739590"/>
          </a:xfrm>
          <a:prstGeom prst="cloudCallou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6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35686"/>
              </p:ext>
            </p:extLst>
          </p:nvPr>
        </p:nvGraphicFramePr>
        <p:xfrm>
          <a:off x="959005" y="1211429"/>
          <a:ext cx="9991493" cy="32784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738822">
                  <a:extLst>
                    <a:ext uri="{9D8B030D-6E8A-4147-A177-3AD203B41FA5}">
                      <a16:colId xmlns:a16="http://schemas.microsoft.com/office/drawing/2014/main" xmlns="" val="1511020177"/>
                    </a:ext>
                  </a:extLst>
                </a:gridCol>
                <a:gridCol w="5252671">
                  <a:extLst>
                    <a:ext uri="{9D8B030D-6E8A-4147-A177-3AD203B41FA5}">
                      <a16:colId xmlns:a16="http://schemas.microsoft.com/office/drawing/2014/main" xmlns="" val="3766042699"/>
                    </a:ext>
                  </a:extLst>
                </a:gridCol>
              </a:tblGrid>
              <a:tr h="966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endParaRPr lang="en-US" sz="3200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Tiếng</a:t>
                      </a:r>
                      <a:endParaRPr lang="en-US" sz="3200" dirty="0"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288689"/>
                  </a:ext>
                </a:extLst>
              </a:tr>
              <a:tr h="2311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thần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dạy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dân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trồng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trọt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chăn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nuôi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ăn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ở</a:t>
                      </a:r>
                      <a:endParaRPr lang="en-US" sz="32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thần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dạy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dân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trồng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trọt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chăn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nuôi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cách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ăn</a:t>
                      </a:r>
                      <a:r>
                        <a:rPr lang="en-US" sz="3200" dirty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, ở</a:t>
                      </a:r>
                      <a:r>
                        <a:rPr lang="en-US" sz="3200" dirty="0" smtClean="0"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1024"/>
                  </a:ext>
                </a:extLst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 rot="5400000" flipV="1">
            <a:off x="2598234" y="4528916"/>
            <a:ext cx="970156" cy="100361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5400000" flipV="1">
            <a:off x="7828155" y="4528916"/>
            <a:ext cx="970156" cy="1003610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ctagon 6"/>
          <p:cNvSpPr/>
          <p:nvPr/>
        </p:nvSpPr>
        <p:spPr>
          <a:xfrm>
            <a:off x="2152185" y="5727674"/>
            <a:ext cx="1839952" cy="1070517"/>
          </a:xfrm>
          <a:prstGeom prst="octagon">
            <a:avLst/>
          </a:prstGeom>
          <a:solidFill>
            <a:srgbClr val="D2E7C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9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Từ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8" name="Octagon 7"/>
          <p:cNvSpPr/>
          <p:nvPr/>
        </p:nvSpPr>
        <p:spPr>
          <a:xfrm>
            <a:off x="7393257" y="5727674"/>
            <a:ext cx="1839952" cy="1070517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12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Tiếng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182" y="498766"/>
            <a:ext cx="3056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815" y="573413"/>
            <a:ext cx="7967702" cy="50117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044553" y="5827286"/>
            <a:ext cx="63722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QUAN SÁT TRANH VÀ ĐẶT CÂU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3610" y="524108"/>
            <a:ext cx="9958039" cy="299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Kết luận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cấu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đơn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vị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đặt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Kết quả hình ảnh cho tiế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76" y="3483235"/>
            <a:ext cx="3567616" cy="33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ết quả hình ảnh cho tiế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62" y="3659109"/>
            <a:ext cx="4866379" cy="31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151" y="274249"/>
            <a:ext cx="6096000" cy="14301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TỪ ĐƠN VÀ TỪ PHỨC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Ví dụ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3151" y="1554374"/>
            <a:ext cx="10749776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4000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“</a:t>
            </a:r>
            <a:r>
              <a:rPr lang="en-US" sz="4000" i="1" dirty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Từ đấy nước ta chăm nghề trồng trọt, chăn nuôi và có tục ngày Tết làm bánh chưng, bánh giầy</a:t>
            </a:r>
            <a:r>
              <a:rPr lang="en-US" sz="4000" dirty="0" smtClean="0">
                <a:solidFill>
                  <a:srgbClr val="000099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.”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39" y="3750527"/>
            <a:ext cx="4661209" cy="31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47954"/>
              </p:ext>
            </p:extLst>
          </p:nvPr>
        </p:nvGraphicFramePr>
        <p:xfrm>
          <a:off x="412594" y="1143006"/>
          <a:ext cx="11017407" cy="54975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1883977">
                  <a:extLst>
                    <a:ext uri="{9D8B030D-6E8A-4147-A177-3AD203B41FA5}">
                      <a16:colId xmlns:a16="http://schemas.microsoft.com/office/drawing/2014/main" xmlns="" val="3358101920"/>
                    </a:ext>
                  </a:extLst>
                </a:gridCol>
                <a:gridCol w="3758542">
                  <a:extLst>
                    <a:ext uri="{9D8B030D-6E8A-4147-A177-3AD203B41FA5}">
                      <a16:colId xmlns:a16="http://schemas.microsoft.com/office/drawing/2014/main" xmlns="" val="4130213977"/>
                    </a:ext>
                  </a:extLst>
                </a:gridCol>
                <a:gridCol w="5374888">
                  <a:extLst>
                    <a:ext uri="{9D8B030D-6E8A-4147-A177-3AD203B41FA5}">
                      <a16:colId xmlns:a16="http://schemas.microsoft.com/office/drawing/2014/main" xmlns="" val="3154600098"/>
                    </a:ext>
                  </a:extLst>
                </a:gridCol>
              </a:tblGrid>
              <a:tr h="69137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Kiểu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cấu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tạo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DC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Ví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dụ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D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211308"/>
                  </a:ext>
                </a:extLst>
              </a:tr>
              <a:tr h="15628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đơn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908413"/>
                  </a:ext>
                </a:extLst>
              </a:tr>
              <a:tr h="16778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phức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ghép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9081737"/>
                  </a:ext>
                </a:extLst>
              </a:tr>
              <a:tr h="1565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láy</a:t>
                      </a:r>
                      <a:endParaRPr lang="en-US" sz="3200" b="1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Arial Unicode MS" panose="020B0604020202020204" pitchFamily="34" charset="-128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4441402"/>
                  </a:ext>
                </a:extLst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>
            <a:off x="7437864" y="2037266"/>
            <a:ext cx="2007220" cy="1028525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437864" y="3889675"/>
            <a:ext cx="2007220" cy="1028525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560527" y="5330796"/>
            <a:ext cx="1884557" cy="1071824"/>
          </a:xfrm>
          <a:prstGeom prst="cloudCallou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  <a:endParaRPr lang="en-US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655" y="270164"/>
            <a:ext cx="511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Nhận xét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737</Words>
  <Application>Microsoft Office PowerPoint</Application>
  <PresentationFormat>Custom</PresentationFormat>
  <Paragraphs>110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Bµi tËp tr¾c nghiÖm</vt:lpstr>
      <vt:lpstr>* H­íng dÉn häc bµi ë nhµ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Sat Thu</dc:creator>
  <cp:lastModifiedBy>kimthoa</cp:lastModifiedBy>
  <cp:revision>18</cp:revision>
  <dcterms:created xsi:type="dcterms:W3CDTF">2017-07-13T03:28:47Z</dcterms:created>
  <dcterms:modified xsi:type="dcterms:W3CDTF">2018-08-18T10:24:51Z</dcterms:modified>
</cp:coreProperties>
</file>